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56" r:id="rId1"/>
  </p:sldMasterIdLst>
  <p:notesMasterIdLst>
    <p:notesMasterId r:id="rId70"/>
  </p:notesMasterIdLst>
  <p:handoutMasterIdLst>
    <p:handoutMasterId r:id="rId71"/>
  </p:handoutMasterIdLst>
  <p:sldIdLst>
    <p:sldId id="1258" r:id="rId2"/>
    <p:sldId id="1419" r:id="rId3"/>
    <p:sldId id="1490" r:id="rId4"/>
    <p:sldId id="1420" r:id="rId5"/>
    <p:sldId id="1421" r:id="rId6"/>
    <p:sldId id="1422" r:id="rId7"/>
    <p:sldId id="1342" r:id="rId8"/>
    <p:sldId id="1423" r:id="rId9"/>
    <p:sldId id="1381" r:id="rId10"/>
    <p:sldId id="1424" r:id="rId11"/>
    <p:sldId id="1383" r:id="rId12"/>
    <p:sldId id="1459" r:id="rId13"/>
    <p:sldId id="1416" r:id="rId14"/>
    <p:sldId id="1425" r:id="rId15"/>
    <p:sldId id="1452" r:id="rId16"/>
    <p:sldId id="1439" r:id="rId17"/>
    <p:sldId id="1441" r:id="rId18"/>
    <p:sldId id="1267" r:id="rId19"/>
    <p:sldId id="1491" r:id="rId20"/>
    <p:sldId id="1492" r:id="rId21"/>
    <p:sldId id="1388" r:id="rId22"/>
    <p:sldId id="1465" r:id="rId23"/>
    <p:sldId id="1393" r:id="rId24"/>
    <p:sldId id="1493" r:id="rId25"/>
    <p:sldId id="1394" r:id="rId26"/>
    <p:sldId id="1427" r:id="rId27"/>
    <p:sldId id="1269" r:id="rId28"/>
    <p:sldId id="1270" r:id="rId29"/>
    <p:sldId id="1271" r:id="rId30"/>
    <p:sldId id="1272" r:id="rId31"/>
    <p:sldId id="1273" r:id="rId32"/>
    <p:sldId id="1428" r:id="rId33"/>
    <p:sldId id="1397" r:id="rId34"/>
    <p:sldId id="1275" r:id="rId35"/>
    <p:sldId id="1455" r:id="rId36"/>
    <p:sldId id="1456" r:id="rId37"/>
    <p:sldId id="1279" r:id="rId38"/>
    <p:sldId id="1467" r:id="rId39"/>
    <p:sldId id="1487" r:id="rId40"/>
    <p:sldId id="1451" r:id="rId41"/>
    <p:sldId id="1450" r:id="rId42"/>
    <p:sldId id="1430" r:id="rId43"/>
    <p:sldId id="1469" r:id="rId44"/>
    <p:sldId id="1470" r:id="rId45"/>
    <p:sldId id="1471" r:id="rId46"/>
    <p:sldId id="1472" r:id="rId47"/>
    <p:sldId id="1473" r:id="rId48"/>
    <p:sldId id="1488" r:id="rId49"/>
    <p:sldId id="1489" r:id="rId50"/>
    <p:sldId id="1401" r:id="rId51"/>
    <p:sldId id="1480" r:id="rId52"/>
    <p:sldId id="1481" r:id="rId53"/>
    <p:sldId id="1477" r:id="rId54"/>
    <p:sldId id="1403" r:id="rId55"/>
    <p:sldId id="1457" r:id="rId56"/>
    <p:sldId id="1404" r:id="rId57"/>
    <p:sldId id="1482" r:id="rId58"/>
    <p:sldId id="1478" r:id="rId59"/>
    <p:sldId id="1479" r:id="rId60"/>
    <p:sldId id="1431" r:id="rId61"/>
    <p:sldId id="1432" r:id="rId62"/>
    <p:sldId id="1483" r:id="rId63"/>
    <p:sldId id="1408" r:id="rId64"/>
    <p:sldId id="1484" r:id="rId65"/>
    <p:sldId id="1485" r:id="rId66"/>
    <p:sldId id="1486" r:id="rId67"/>
    <p:sldId id="1449" r:id="rId68"/>
    <p:sldId id="1462" r:id="rId6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6E123C"/>
    <a:srgbClr val="006600"/>
    <a:srgbClr val="FF9999"/>
    <a:srgbClr val="FF00FF"/>
    <a:srgbClr val="0C03BD"/>
    <a:srgbClr val="FF0000"/>
    <a:srgbClr val="003300"/>
    <a:srgbClr val="3E5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ลักษณะสีเข้ม 1 - เน้น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5818" autoAdjust="0"/>
  </p:normalViewPr>
  <p:slideViewPr>
    <p:cSldViewPr>
      <p:cViewPr varScale="1">
        <p:scale>
          <a:sx n="84" d="100"/>
          <a:sy n="84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CD0C3-FE15-46BE-9E66-809708CB3801}" type="doc">
      <dgm:prSet loTypeId="urn:microsoft.com/office/officeart/2011/layout/HexagonRadial#1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5112FD44-0948-48CF-B1B9-E9054ECAB36C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สร้างความเชื่อมั่นให้กับทุกภาคส่วน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2FE1A3-0C09-48E5-8DBC-2CF7C5932269}" type="parTrans" cxnId="{F727C791-269A-44EC-8B83-0E84EE540E32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068BA29B-E285-4651-8811-1454E7B20B29}" type="sibTrans" cxnId="{F727C791-269A-44EC-8B83-0E84EE540E32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41F2E66-797C-42E1-9EB4-41BB91CBE178}">
      <dgm:prSet phldrT="[Text]" custT="1"/>
      <dgm:spPr/>
      <dgm:t>
        <a:bodyPr/>
        <a:lstStyle/>
        <a:p>
          <a:r>
            <a:rPr lang="th-TH" altLang="th-TH" sz="2000" b="1" i="0" u="none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การจัดซื้อจัดจ้างมีกรอบการปฏิบัติงานที่เป็นมาตรฐานเดียวกัน</a:t>
          </a:r>
          <a:endParaRPr lang="th-TH" sz="2000" b="1" i="0" u="none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56C4139-6CE5-43AF-8243-4E95AA967AB8}" type="parTrans" cxnId="{E54C2F29-4D9F-40C6-9959-F1896BD3BFE0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C6E15D1F-88B0-4C01-8383-C4FA9EE096E6}" type="sibTrans" cxnId="{E54C2F29-4D9F-40C6-9959-F1896BD3BFE0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A849D7E5-76B3-47C0-A285-EA2BC8C70948}">
      <dgm:prSet phldrT="[Text]" custT="1"/>
      <dgm:spPr/>
      <dgm:t>
        <a:bodyPr/>
        <a:lstStyle/>
        <a:p>
          <a:r>
            <a:rPr lang="th-TH" alt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20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63639EB-D6E8-4C8F-A7E6-7DCADE715398}" type="parTrans" cxnId="{454AF067-AB12-4DEA-A5BE-4E24944339A9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686E6574-8EF0-450C-86F1-F1338F33D085}" type="sibTrans" cxnId="{454AF067-AB12-4DEA-A5BE-4E24944339A9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E4269D1-0449-4363-BD11-AA772A6B2DF1}">
      <dgm:prSet phldrT="[Text]" custT="1"/>
      <dgm:spPr/>
      <dgm:t>
        <a:bodyPr/>
        <a:lstStyle/>
        <a:p>
          <a:r>
            <a:rPr lang="th-TH" alt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คำนึงถึงวัตถุประสงค์การใช้งานเป็นสำคัญ เพื่อให้เกิดความคุ้มค่าในการใช้จ่ายเงิน</a:t>
          </a:r>
          <a:endParaRPr lang="th-TH" sz="20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3A933FB-E6C9-4B11-B85B-77610260434D}" type="parTrans" cxnId="{8099C51F-0C0D-4927-AE4C-F1F79A721C6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6131EDF8-B638-499D-985F-31BE024FBEFF}" type="sibTrans" cxnId="{8099C51F-0C0D-4927-AE4C-F1F79A721C6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B92A4140-E5E6-416C-A727-6B9049B202E9}">
      <dgm:prSet phldrT="[Text]" custT="1"/>
      <dgm:spPr/>
      <dgm:t>
        <a:bodyPr/>
        <a:lstStyle/>
        <a:p>
          <a:r>
            <a:rPr lang="th-TH" alt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เน้นการวางแผนและประเมินผลเพื่อให้เกิดประสิทธิภาพและประสิทธิผล</a:t>
          </a:r>
          <a:endParaRPr lang="th-TH" sz="20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F0B361-7C9D-4391-B6E1-922DF36C71F0}" type="parTrans" cxnId="{8CD18B53-A041-4A65-8D64-E7F125712D9F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3752D78E-D21F-4D3C-A39D-F5D6822AB850}" type="sibTrans" cxnId="{8CD18B53-A041-4A65-8D64-E7F125712D9F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759B8B0A-D0C2-4C0B-A743-6C7BD5759F08}">
      <dgm:prSet phldrT="[Text]" custT="1"/>
      <dgm:spPr/>
      <dgm:t>
        <a:bodyPr/>
        <a:lstStyle/>
        <a:p>
          <a:r>
            <a:rPr lang="th-TH" alt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ส่งเสริมให้</a:t>
          </a:r>
          <a:br>
            <a:rPr lang="th-TH" alt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ภาคประชาชนมีส่วนร่วม เพื่อตรวจสอบและป้องกันการทุจริต</a:t>
          </a:r>
          <a:endParaRPr lang="th-TH" sz="20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5EC61A2-ABB0-4864-A352-F6743705F5B5}" type="parTrans" cxnId="{B5A51F62-CBCA-4739-AA4C-C2CD47A4159A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5497FEF3-A802-4E29-895A-4FC13CD6B291}" type="sibTrans" cxnId="{B5A51F62-CBCA-4739-AA4C-C2CD47A4159A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25B346A1-DCEF-4182-94E9-60562FF33AD9}">
      <dgm:prSet phldrT="[Text]" custT="1"/>
      <dgm:spPr/>
      <dgm:t>
        <a:bodyPr/>
        <a:lstStyle/>
        <a:p>
          <a:r>
            <a:rPr lang="th-TH" alt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20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8F5437A-94EC-40A8-B248-00F27E9E913B}" type="parTrans" cxnId="{D03BE465-7748-4CF4-B30E-FB086170173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7370EF77-DCD6-4DFD-9E85-1C38A83F140C}" type="sibTrans" cxnId="{D03BE465-7748-4CF4-B30E-FB0861701737}">
      <dgm:prSet/>
      <dgm:spPr/>
      <dgm:t>
        <a:bodyPr/>
        <a:lstStyle/>
        <a:p>
          <a:endParaRPr lang="th-TH">
            <a:solidFill>
              <a:srgbClr val="FFFF00"/>
            </a:solidFill>
          </a:endParaRPr>
        </a:p>
      </dgm:t>
    </dgm:pt>
    <dgm:pt modelId="{893D6B7C-A07B-494B-8664-B7DC9D3BB49C}" type="pres">
      <dgm:prSet presAssocID="{CBACD0C3-FE15-46BE-9E66-809708CB38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B43E1A2A-8E8A-4CE1-8CBF-84E1656D9194}" type="pres">
      <dgm:prSet presAssocID="{5112FD44-0948-48CF-B1B9-E9054ECAB36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th-TH"/>
        </a:p>
      </dgm:t>
    </dgm:pt>
    <dgm:pt modelId="{A6D77528-F361-4EED-B85D-E4772A8B476D}" type="pres">
      <dgm:prSet presAssocID="{B41F2E66-797C-42E1-9EB4-41BB91CBE178}" presName="Accent1" presStyleCnt="0"/>
      <dgm:spPr/>
      <dgm:t>
        <a:bodyPr/>
        <a:lstStyle/>
        <a:p>
          <a:endParaRPr lang="th-TH"/>
        </a:p>
      </dgm:t>
    </dgm:pt>
    <dgm:pt modelId="{A2BBA60E-90E6-42CA-B49E-7707D36C2BD6}" type="pres">
      <dgm:prSet presAssocID="{B41F2E66-797C-42E1-9EB4-41BB91CBE178}" presName="Accent" presStyleLbl="bgShp" presStyleIdx="0" presStyleCnt="6"/>
      <dgm:spPr/>
      <dgm:t>
        <a:bodyPr/>
        <a:lstStyle/>
        <a:p>
          <a:endParaRPr lang="th-TH"/>
        </a:p>
      </dgm:t>
    </dgm:pt>
    <dgm:pt modelId="{0C52F167-D3DA-4B1C-AB9C-C975B0AF0CE1}" type="pres">
      <dgm:prSet presAssocID="{B41F2E66-797C-42E1-9EB4-41BB91CBE178}" presName="Child1" presStyleLbl="node1" presStyleIdx="0" presStyleCnt="6" custScaleX="110918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9775D5-B276-400C-A333-80DF0FF5F60B}" type="pres">
      <dgm:prSet presAssocID="{A849D7E5-76B3-47C0-A285-EA2BC8C70948}" presName="Accent2" presStyleCnt="0"/>
      <dgm:spPr/>
      <dgm:t>
        <a:bodyPr/>
        <a:lstStyle/>
        <a:p>
          <a:endParaRPr lang="th-TH"/>
        </a:p>
      </dgm:t>
    </dgm:pt>
    <dgm:pt modelId="{60E93B20-6940-4700-B69B-7C58FB9BCBB1}" type="pres">
      <dgm:prSet presAssocID="{A849D7E5-76B3-47C0-A285-EA2BC8C70948}" presName="Accent" presStyleLbl="bgShp" presStyleIdx="1" presStyleCnt="6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4A80CA7E-CF92-4998-B7F5-CB8F30500FD2}" type="pres">
      <dgm:prSet presAssocID="{A849D7E5-76B3-47C0-A285-EA2BC8C70948}" presName="Child2" presStyleLbl="node1" presStyleIdx="1" presStyleCnt="6" custScaleX="115021" custLinFactNeighborX="2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F1D6AE-3FBF-476B-8F61-1E0107D74E6E}" type="pres">
      <dgm:prSet presAssocID="{BE4269D1-0449-4363-BD11-AA772A6B2DF1}" presName="Accent3" presStyleCnt="0"/>
      <dgm:spPr/>
      <dgm:t>
        <a:bodyPr/>
        <a:lstStyle/>
        <a:p>
          <a:endParaRPr lang="th-TH"/>
        </a:p>
      </dgm:t>
    </dgm:pt>
    <dgm:pt modelId="{B9198E5B-9981-42FB-AC6D-07A1B5046098}" type="pres">
      <dgm:prSet presAssocID="{BE4269D1-0449-4363-BD11-AA772A6B2DF1}" presName="Accent" presStyleLbl="bgShp" presStyleIdx="2" presStyleCnt="6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BA90A0EF-315F-4D9F-A6C5-594EAE6A9128}" type="pres">
      <dgm:prSet presAssocID="{BE4269D1-0449-4363-BD11-AA772A6B2DF1}" presName="Child3" presStyleLbl="node1" presStyleIdx="2" presStyleCnt="6" custScaleX="117528" custScaleY="101228" custLinFactNeighborX="8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081892-0B53-41F5-B77F-A58F3D784697}" type="pres">
      <dgm:prSet presAssocID="{B92A4140-E5E6-416C-A727-6B9049B202E9}" presName="Accent4" presStyleCnt="0"/>
      <dgm:spPr/>
      <dgm:t>
        <a:bodyPr/>
        <a:lstStyle/>
        <a:p>
          <a:endParaRPr lang="th-TH"/>
        </a:p>
      </dgm:t>
    </dgm:pt>
    <dgm:pt modelId="{7FC20031-0A9E-4E9D-990E-A9DFC57C3941}" type="pres">
      <dgm:prSet presAssocID="{B92A4140-E5E6-416C-A727-6B9049B202E9}" presName="Accent" presStyleLbl="bgShp" presStyleIdx="3" presStyleCnt="6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7B19050F-8F54-41CC-8314-80562264E6C3}" type="pres">
      <dgm:prSet presAssocID="{B92A4140-E5E6-416C-A727-6B9049B202E9}" presName="Child4" presStyleLbl="node1" presStyleIdx="3" presStyleCnt="6" custScaleX="113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670F57-9858-4BD0-A767-D3BB8E57BEE3}" type="pres">
      <dgm:prSet presAssocID="{759B8B0A-D0C2-4C0B-A743-6C7BD5759F08}" presName="Accent5" presStyleCnt="0"/>
      <dgm:spPr/>
      <dgm:t>
        <a:bodyPr/>
        <a:lstStyle/>
        <a:p>
          <a:endParaRPr lang="th-TH"/>
        </a:p>
      </dgm:t>
    </dgm:pt>
    <dgm:pt modelId="{437E727A-C47B-411A-84D2-7C36462E0EC9}" type="pres">
      <dgm:prSet presAssocID="{759B8B0A-D0C2-4C0B-A743-6C7BD5759F08}" presName="Accent" presStyleLbl="bgShp" presStyleIdx="4" presStyleCnt="6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CAC62337-6D50-404A-813C-429052A65D44}" type="pres">
      <dgm:prSet presAssocID="{759B8B0A-D0C2-4C0B-A743-6C7BD5759F08}" presName="Child5" presStyleLbl="node1" presStyleIdx="4" presStyleCnt="6" custScaleX="114997" custLinFactNeighborX="-1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03A95D-0760-44B0-9D56-3F6F9F5DCB46}" type="pres">
      <dgm:prSet presAssocID="{25B346A1-DCEF-4182-94E9-60562FF33AD9}" presName="Accent6" presStyleCnt="0"/>
      <dgm:spPr/>
      <dgm:t>
        <a:bodyPr/>
        <a:lstStyle/>
        <a:p>
          <a:endParaRPr lang="th-TH"/>
        </a:p>
      </dgm:t>
    </dgm:pt>
    <dgm:pt modelId="{D87717D8-7C84-455A-8420-1DC93AEEB32C}" type="pres">
      <dgm:prSet presAssocID="{25B346A1-DCEF-4182-94E9-60562FF33AD9}" presName="Accent" presStyleLbl="bgShp" presStyleIdx="5" presStyleCnt="6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614D0621-3D17-410D-9326-C1010E8DB764}" type="pres">
      <dgm:prSet presAssocID="{25B346A1-DCEF-4182-94E9-60562FF33AD9}" presName="Child6" presStyleLbl="node1" presStyleIdx="5" presStyleCnt="6" custScaleX="109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92AB9E7-7F68-4469-A434-31C8089A405F}" type="presOf" srcId="{5112FD44-0948-48CF-B1B9-E9054ECAB36C}" destId="{B43E1A2A-8E8A-4CE1-8CBF-84E1656D9194}" srcOrd="0" destOrd="0" presId="urn:microsoft.com/office/officeart/2011/layout/HexagonRadial#1"/>
    <dgm:cxn modelId="{EB8DC727-C0E3-40A2-865C-17EAF54B2268}" type="presOf" srcId="{A849D7E5-76B3-47C0-A285-EA2BC8C70948}" destId="{4A80CA7E-CF92-4998-B7F5-CB8F30500FD2}" srcOrd="0" destOrd="0" presId="urn:microsoft.com/office/officeart/2011/layout/HexagonRadial#1"/>
    <dgm:cxn modelId="{05318EDC-A09A-4686-9A44-CC0636695C71}" type="presOf" srcId="{25B346A1-DCEF-4182-94E9-60562FF33AD9}" destId="{614D0621-3D17-410D-9326-C1010E8DB764}" srcOrd="0" destOrd="0" presId="urn:microsoft.com/office/officeart/2011/layout/HexagonRadial#1"/>
    <dgm:cxn modelId="{E54C2F29-4D9F-40C6-9959-F1896BD3BFE0}" srcId="{5112FD44-0948-48CF-B1B9-E9054ECAB36C}" destId="{B41F2E66-797C-42E1-9EB4-41BB91CBE178}" srcOrd="0" destOrd="0" parTransId="{C56C4139-6CE5-43AF-8243-4E95AA967AB8}" sibTransId="{C6E15D1F-88B0-4C01-8383-C4FA9EE096E6}"/>
    <dgm:cxn modelId="{454AF067-AB12-4DEA-A5BE-4E24944339A9}" srcId="{5112FD44-0948-48CF-B1B9-E9054ECAB36C}" destId="{A849D7E5-76B3-47C0-A285-EA2BC8C70948}" srcOrd="1" destOrd="0" parTransId="{063639EB-D6E8-4C8F-A7E6-7DCADE715398}" sibTransId="{686E6574-8EF0-450C-86F1-F1338F33D085}"/>
    <dgm:cxn modelId="{CEC3CEDE-6A84-49AB-90DA-953A50E15A34}" type="presOf" srcId="{B92A4140-E5E6-416C-A727-6B9049B202E9}" destId="{7B19050F-8F54-41CC-8314-80562264E6C3}" srcOrd="0" destOrd="0" presId="urn:microsoft.com/office/officeart/2011/layout/HexagonRadial#1"/>
    <dgm:cxn modelId="{B5A51F62-CBCA-4739-AA4C-C2CD47A4159A}" srcId="{5112FD44-0948-48CF-B1B9-E9054ECAB36C}" destId="{759B8B0A-D0C2-4C0B-A743-6C7BD5759F08}" srcOrd="4" destOrd="0" parTransId="{E5EC61A2-ABB0-4864-A352-F6743705F5B5}" sibTransId="{5497FEF3-A802-4E29-895A-4FC13CD6B291}"/>
    <dgm:cxn modelId="{D03BE465-7748-4CF4-B30E-FB0861701737}" srcId="{5112FD44-0948-48CF-B1B9-E9054ECAB36C}" destId="{25B346A1-DCEF-4182-94E9-60562FF33AD9}" srcOrd="5" destOrd="0" parTransId="{78F5437A-94EC-40A8-B248-00F27E9E913B}" sibTransId="{7370EF77-DCD6-4DFD-9E85-1C38A83F140C}"/>
    <dgm:cxn modelId="{59B08127-6EDF-4A2E-918D-78D011F447DE}" type="presOf" srcId="{BE4269D1-0449-4363-BD11-AA772A6B2DF1}" destId="{BA90A0EF-315F-4D9F-A6C5-594EAE6A9128}" srcOrd="0" destOrd="0" presId="urn:microsoft.com/office/officeart/2011/layout/HexagonRadial#1"/>
    <dgm:cxn modelId="{7E28DAF2-86D0-4A61-AEC7-6A5830FF4CF7}" type="presOf" srcId="{CBACD0C3-FE15-46BE-9E66-809708CB3801}" destId="{893D6B7C-A07B-494B-8664-B7DC9D3BB49C}" srcOrd="0" destOrd="0" presId="urn:microsoft.com/office/officeart/2011/layout/HexagonRadial#1"/>
    <dgm:cxn modelId="{F727C791-269A-44EC-8B83-0E84EE540E32}" srcId="{CBACD0C3-FE15-46BE-9E66-809708CB3801}" destId="{5112FD44-0948-48CF-B1B9-E9054ECAB36C}" srcOrd="0" destOrd="0" parTransId="{E42FE1A3-0C09-48E5-8DBC-2CF7C5932269}" sibTransId="{068BA29B-E285-4651-8811-1454E7B20B29}"/>
    <dgm:cxn modelId="{779F848E-85AE-4A68-A796-188DC8DE3649}" type="presOf" srcId="{B41F2E66-797C-42E1-9EB4-41BB91CBE178}" destId="{0C52F167-D3DA-4B1C-AB9C-C975B0AF0CE1}" srcOrd="0" destOrd="0" presId="urn:microsoft.com/office/officeart/2011/layout/HexagonRadial#1"/>
    <dgm:cxn modelId="{8CD18B53-A041-4A65-8D64-E7F125712D9F}" srcId="{5112FD44-0948-48CF-B1B9-E9054ECAB36C}" destId="{B92A4140-E5E6-416C-A727-6B9049B202E9}" srcOrd="3" destOrd="0" parTransId="{D9F0B361-7C9D-4391-B6E1-922DF36C71F0}" sibTransId="{3752D78E-D21F-4D3C-A39D-F5D6822AB850}"/>
    <dgm:cxn modelId="{90ED39BB-D401-4CCA-8F6D-4B43B6661F5F}" type="presOf" srcId="{759B8B0A-D0C2-4C0B-A743-6C7BD5759F08}" destId="{CAC62337-6D50-404A-813C-429052A65D44}" srcOrd="0" destOrd="0" presId="urn:microsoft.com/office/officeart/2011/layout/HexagonRadial#1"/>
    <dgm:cxn modelId="{8099C51F-0C0D-4927-AE4C-F1F79A721C67}" srcId="{5112FD44-0948-48CF-B1B9-E9054ECAB36C}" destId="{BE4269D1-0449-4363-BD11-AA772A6B2DF1}" srcOrd="2" destOrd="0" parTransId="{63A933FB-E6C9-4B11-B85B-77610260434D}" sibTransId="{6131EDF8-B638-499D-985F-31BE024FBEFF}"/>
    <dgm:cxn modelId="{2C1F34F1-5E2E-404A-A4FF-981B2FA70CBC}" type="presParOf" srcId="{893D6B7C-A07B-494B-8664-B7DC9D3BB49C}" destId="{B43E1A2A-8E8A-4CE1-8CBF-84E1656D9194}" srcOrd="0" destOrd="0" presId="urn:microsoft.com/office/officeart/2011/layout/HexagonRadial#1"/>
    <dgm:cxn modelId="{00BACA32-EED0-4E75-BC3B-31884E3ED241}" type="presParOf" srcId="{893D6B7C-A07B-494B-8664-B7DC9D3BB49C}" destId="{A6D77528-F361-4EED-B85D-E4772A8B476D}" srcOrd="1" destOrd="0" presId="urn:microsoft.com/office/officeart/2011/layout/HexagonRadial#1"/>
    <dgm:cxn modelId="{35066DFF-E21C-4592-91BB-3A7D4352633B}" type="presParOf" srcId="{A6D77528-F361-4EED-B85D-E4772A8B476D}" destId="{A2BBA60E-90E6-42CA-B49E-7707D36C2BD6}" srcOrd="0" destOrd="0" presId="urn:microsoft.com/office/officeart/2011/layout/HexagonRadial#1"/>
    <dgm:cxn modelId="{EBEE2E12-203B-4F69-A3CA-8299D2AED30C}" type="presParOf" srcId="{893D6B7C-A07B-494B-8664-B7DC9D3BB49C}" destId="{0C52F167-D3DA-4B1C-AB9C-C975B0AF0CE1}" srcOrd="2" destOrd="0" presId="urn:microsoft.com/office/officeart/2011/layout/HexagonRadial#1"/>
    <dgm:cxn modelId="{3F0214A6-F3A4-4D70-9260-D63AF6EEF92F}" type="presParOf" srcId="{893D6B7C-A07B-494B-8664-B7DC9D3BB49C}" destId="{469775D5-B276-400C-A333-80DF0FF5F60B}" srcOrd="3" destOrd="0" presId="urn:microsoft.com/office/officeart/2011/layout/HexagonRadial#1"/>
    <dgm:cxn modelId="{8E265303-3633-4ABB-9937-D73EFBB98079}" type="presParOf" srcId="{469775D5-B276-400C-A333-80DF0FF5F60B}" destId="{60E93B20-6940-4700-B69B-7C58FB9BCBB1}" srcOrd="0" destOrd="0" presId="urn:microsoft.com/office/officeart/2011/layout/HexagonRadial#1"/>
    <dgm:cxn modelId="{C14D9936-7FDA-4B24-BA83-0A6FFA8CEA86}" type="presParOf" srcId="{893D6B7C-A07B-494B-8664-B7DC9D3BB49C}" destId="{4A80CA7E-CF92-4998-B7F5-CB8F30500FD2}" srcOrd="4" destOrd="0" presId="urn:microsoft.com/office/officeart/2011/layout/HexagonRadial#1"/>
    <dgm:cxn modelId="{E2E8F758-4DB8-480D-981C-C01C15EE87AC}" type="presParOf" srcId="{893D6B7C-A07B-494B-8664-B7DC9D3BB49C}" destId="{87F1D6AE-3FBF-476B-8F61-1E0107D74E6E}" srcOrd="5" destOrd="0" presId="urn:microsoft.com/office/officeart/2011/layout/HexagonRadial#1"/>
    <dgm:cxn modelId="{2D34658D-EB82-4FF9-B861-69BD4CB89D33}" type="presParOf" srcId="{87F1D6AE-3FBF-476B-8F61-1E0107D74E6E}" destId="{B9198E5B-9981-42FB-AC6D-07A1B5046098}" srcOrd="0" destOrd="0" presId="urn:microsoft.com/office/officeart/2011/layout/HexagonRadial#1"/>
    <dgm:cxn modelId="{43B2D4E9-60C7-41C4-978B-24C67AF9BCAA}" type="presParOf" srcId="{893D6B7C-A07B-494B-8664-B7DC9D3BB49C}" destId="{BA90A0EF-315F-4D9F-A6C5-594EAE6A9128}" srcOrd="6" destOrd="0" presId="urn:microsoft.com/office/officeart/2011/layout/HexagonRadial#1"/>
    <dgm:cxn modelId="{CEF7C4F4-EF46-4DFF-BB78-151523E14E47}" type="presParOf" srcId="{893D6B7C-A07B-494B-8664-B7DC9D3BB49C}" destId="{26081892-0B53-41F5-B77F-A58F3D784697}" srcOrd="7" destOrd="0" presId="urn:microsoft.com/office/officeart/2011/layout/HexagonRadial#1"/>
    <dgm:cxn modelId="{9080FDA5-3544-4D7E-8E9B-DA77823AAD42}" type="presParOf" srcId="{26081892-0B53-41F5-B77F-A58F3D784697}" destId="{7FC20031-0A9E-4E9D-990E-A9DFC57C3941}" srcOrd="0" destOrd="0" presId="urn:microsoft.com/office/officeart/2011/layout/HexagonRadial#1"/>
    <dgm:cxn modelId="{59CFDAC1-E654-4D1F-A713-D6737A46D48F}" type="presParOf" srcId="{893D6B7C-A07B-494B-8664-B7DC9D3BB49C}" destId="{7B19050F-8F54-41CC-8314-80562264E6C3}" srcOrd="8" destOrd="0" presId="urn:microsoft.com/office/officeart/2011/layout/HexagonRadial#1"/>
    <dgm:cxn modelId="{0185DA58-9111-4CBA-9E29-738E338F4B3E}" type="presParOf" srcId="{893D6B7C-A07B-494B-8664-B7DC9D3BB49C}" destId="{50670F57-9858-4BD0-A767-D3BB8E57BEE3}" srcOrd="9" destOrd="0" presId="urn:microsoft.com/office/officeart/2011/layout/HexagonRadial#1"/>
    <dgm:cxn modelId="{B7068462-C30C-4089-91DD-D421D19544B5}" type="presParOf" srcId="{50670F57-9858-4BD0-A767-D3BB8E57BEE3}" destId="{437E727A-C47B-411A-84D2-7C36462E0EC9}" srcOrd="0" destOrd="0" presId="urn:microsoft.com/office/officeart/2011/layout/HexagonRadial#1"/>
    <dgm:cxn modelId="{DA558233-13F6-45CD-BFA5-271986DFEB47}" type="presParOf" srcId="{893D6B7C-A07B-494B-8664-B7DC9D3BB49C}" destId="{CAC62337-6D50-404A-813C-429052A65D44}" srcOrd="10" destOrd="0" presId="urn:microsoft.com/office/officeart/2011/layout/HexagonRadial#1"/>
    <dgm:cxn modelId="{BAE67351-D7DC-4E01-B5F6-DE08E66FFC4D}" type="presParOf" srcId="{893D6B7C-A07B-494B-8664-B7DC9D3BB49C}" destId="{6903A95D-0760-44B0-9D56-3F6F9F5DCB46}" srcOrd="11" destOrd="0" presId="urn:microsoft.com/office/officeart/2011/layout/HexagonRadial#1"/>
    <dgm:cxn modelId="{2E057FE6-AE55-4CDA-9E3A-A2E9564027C4}" type="presParOf" srcId="{6903A95D-0760-44B0-9D56-3F6F9F5DCB46}" destId="{D87717D8-7C84-455A-8420-1DC93AEEB32C}" srcOrd="0" destOrd="0" presId="urn:microsoft.com/office/officeart/2011/layout/HexagonRadial#1"/>
    <dgm:cxn modelId="{D2B8072A-ED1C-420D-A56C-A9EDD35BF00C}" type="presParOf" srcId="{893D6B7C-A07B-494B-8664-B7DC9D3BB49C}" destId="{614D0621-3D17-410D-9326-C1010E8DB764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28B011-B05A-437F-AC06-D7CE6D8B0EF2}" type="doc">
      <dgm:prSet loTypeId="urn:microsoft.com/office/officeart/2008/layout/HexagonCluster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DF7F8E-83BE-4585-98C0-444A4634505A}">
      <dgm:prSet phldrT="[Text]" custT="1"/>
      <dgm:spPr/>
      <dgm:t>
        <a:bodyPr/>
        <a:lstStyle/>
        <a:p>
          <a: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ราชการ</a:t>
          </a:r>
          <a:b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ส่วนภูมิภาค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4FE1276-A316-476A-B7E6-0A77C1C5992D}" type="parTrans" cxnId="{FE8F33D8-451A-4A91-B824-3D4170671BBD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D47AA9A-D95C-424A-8B42-1F14C96F162B}" type="sibTrans" cxnId="{FE8F33D8-451A-4A91-B824-3D4170671BBD}">
      <dgm:prSet/>
      <dgm:spPr>
        <a:solidFill>
          <a:schemeClr val="accent2">
            <a:lumMod val="75000"/>
            <a:alpha val="90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35AE859A-F905-4742-8556-6F5FEBF2F3A1}">
      <dgm:prSet phldrT="[Text]" custT="1"/>
      <dgm:spPr>
        <a:solidFill>
          <a:srgbClr val="0000FF"/>
        </a:solidFill>
      </dgm:spPr>
      <dgm:t>
        <a:bodyPr/>
        <a:lstStyle/>
        <a:p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ราชการ</a:t>
          </a:r>
          <a:b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b="1" dirty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ส่วนท้องถิ่น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B8327FF-73A0-49A2-AF22-7690E3D811D9}" type="parTrans" cxnId="{58985CD5-FA85-4D96-AD46-51D8B24FAE85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E4997D77-7A34-4CFA-9DE2-964DCBA97C53}" type="sibTrans" cxnId="{58985CD5-FA85-4D96-AD46-51D8B24FAE85}">
      <dgm:prSet/>
      <dgm:spPr>
        <a:noFill/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0C41FC5-8221-4CFC-ABA5-2C9F39409C54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ราชการส่วนกลาง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43E1964-EAD4-4B59-98F7-582A0F98F8F8}" type="parTrans" cxnId="{94184CC6-0F48-4218-A8A7-8A27BF1F70D7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1F384A33-4ED9-4EDD-9BBF-DF767062B382}" type="sibTrans" cxnId="{94184CC6-0F48-4218-A8A7-8A27BF1F70D7}">
      <dgm:prSet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405F1469-0F0A-4015-BBD3-848FE1208667}">
      <dgm:prSet phldrT="[Text]" custT="1"/>
      <dgm:spPr>
        <a:solidFill>
          <a:srgbClr val="6600CC"/>
        </a:solidFill>
      </dgm:spPr>
      <dgm:t>
        <a:bodyPr/>
        <a:lstStyle/>
        <a:p>
          <a: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รัฐวิสาหกิจ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289414B-2E22-4A1B-9F20-949331FACFBF}" type="parTrans" cxnId="{5E987ACC-9217-41CF-8237-EDEDAD3E20E0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6DC8F9FD-0413-407A-BD29-3623351BB5B0}" type="sibTrans" cxnId="{5E987ACC-9217-41CF-8237-EDEDAD3E20E0}">
      <dgm:prSet/>
      <dgm:spPr>
        <a:noFill/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107B600-E543-4378-80E7-0AD884D601A6}">
      <dgm:prSet phldrT="[Text]" custT="1"/>
      <dgm:spPr>
        <a:solidFill>
          <a:srgbClr val="00B0F0"/>
        </a:solidFill>
      </dgm:spPr>
      <dgm:t>
        <a:bodyPr/>
        <a:lstStyle/>
        <a:p>
          <a: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องค์การมหาชน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62BE27A-AEFB-4888-9B57-2F2DFFB66456}" type="parTrans" cxnId="{FD5FC8E8-B586-468E-B0D7-1B0C3625E918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7B1E0B06-E0F7-4E4E-B3E4-8F3DC9FEEE94}" type="sibTrans" cxnId="{FD5FC8E8-B586-468E-B0D7-1B0C3625E918}">
      <dgm:prSet/>
      <dgm:spPr>
        <a:solidFill>
          <a:schemeClr val="accent4">
            <a:lumMod val="25000"/>
            <a:lumOff val="75000"/>
            <a:alpha val="90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C08185B3-1121-4E83-AC83-C6CA97F89D94}">
      <dgm:prSet phldrT="[Text]" custT="1"/>
      <dgm:spPr/>
      <dgm:t>
        <a:bodyPr/>
        <a:lstStyle/>
        <a:p>
          <a: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หน่วยงานอิสระของรัฐ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DDA6E59-8497-4A89-AE69-062AC3FE3962}" type="parTrans" cxnId="{522496DC-25A2-44E8-BB6B-E68C27E5CB9D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B661A168-EA57-405D-8963-CB3496F18046}" type="sibTrans" cxnId="{522496DC-25A2-44E8-BB6B-E68C27E5CB9D}">
      <dgm:prSet/>
      <dgm:spPr>
        <a:solidFill>
          <a:schemeClr val="accent4">
            <a:lumMod val="25000"/>
            <a:lumOff val="75000"/>
            <a:alpha val="90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C199B38-B13A-4188-9A0E-EE9C26D5B8CC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องค์กรตามรัฐธรรมนูญ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2F74D05-0B8C-4C0F-B32F-09460D59076F}" type="parTrans" cxnId="{3E590D2B-5EE0-4365-9C3D-251267B051CB}">
      <dgm:prSet/>
      <dgm:spPr/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6753633F-EA82-4478-BB54-0ECCEC53335C}" type="sibTrans" cxnId="{3E590D2B-5EE0-4365-9C3D-251267B051CB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th-TH" sz="2000" b="1">
            <a:solidFill>
              <a:schemeClr val="tx1">
                <a:lumMod val="75000"/>
              </a:schemeClr>
            </a:solidFill>
          </a:endParaRPr>
        </a:p>
      </dgm:t>
    </dgm:pt>
    <dgm:pt modelId="{F9430B30-AAAA-413B-A2A5-0DD4457EAD6A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2200" b="1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หน่วยงานอื่นๆ</a:t>
          </a:r>
          <a:endParaRPr lang="en-US" sz="2200" b="1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C11532C-B0FB-435D-8F45-E5C89EB7D0E9}" type="parTrans" cxnId="{FEB613C4-400E-4E41-BFD8-AB3A662DD7F7}">
      <dgm:prSet/>
      <dgm:spPr/>
      <dgm:t>
        <a:bodyPr/>
        <a:lstStyle/>
        <a:p>
          <a:endParaRPr lang="th-TH"/>
        </a:p>
      </dgm:t>
    </dgm:pt>
    <dgm:pt modelId="{65B7E0FC-25F2-4C25-A193-487DD34C1393}" type="sibTrans" cxnId="{FEB613C4-400E-4E41-BFD8-AB3A662DD7F7}">
      <dgm:prSet/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8CF72077-E1D4-4C48-AD3B-F5A99DBB5BC2}">
      <dgm:prSet phldrT="[Text]" custT="1"/>
      <dgm:spPr/>
      <dgm:t>
        <a:bodyPr/>
        <a:lstStyle/>
        <a:p>
          <a:r>
            <a:rPr lang="th-TH" sz="2200" b="1" spc="-100" baseline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มหาวิทยาลัย</a:t>
          </a:r>
          <a:br>
            <a:rPr lang="th-TH" sz="2200" b="1" spc="-100" baseline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b="1" spc="-100" baseline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ในกำกับ</a:t>
          </a:r>
          <a:br>
            <a:rPr lang="th-TH" sz="2200" b="1" spc="-100" baseline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b="1" spc="-100" baseline="0" smtClean="0">
              <a:solidFill>
                <a:schemeClr val="tx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ของรัฐ</a:t>
          </a:r>
          <a:endParaRPr lang="en-US" sz="2200" b="1" spc="-100" baseline="0" dirty="0">
            <a:solidFill>
              <a:schemeClr val="tx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FA8CADC-6866-4C0C-A971-EAE3634D7249}" type="parTrans" cxnId="{7FC6CB6A-62EF-4018-BDC5-DD5F8F89A117}">
      <dgm:prSet/>
      <dgm:spPr/>
      <dgm:t>
        <a:bodyPr/>
        <a:lstStyle/>
        <a:p>
          <a:endParaRPr lang="th-TH"/>
        </a:p>
      </dgm:t>
    </dgm:pt>
    <dgm:pt modelId="{92BAD99E-C4D9-47A2-BC91-0B0B38AEA59F}" type="sibTrans" cxnId="{7FC6CB6A-62EF-4018-BDC5-DD5F8F89A117}">
      <dgm:prSet/>
      <dgm:spPr/>
      <dgm:t>
        <a:bodyPr/>
        <a:lstStyle/>
        <a:p>
          <a:endParaRPr lang="th-TH"/>
        </a:p>
      </dgm:t>
    </dgm:pt>
    <dgm:pt modelId="{F1F9DC4B-605F-439C-B562-18867F49CB00}" type="pres">
      <dgm:prSet presAssocID="{4C28B011-B05A-437F-AC06-D7CE6D8B0EF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h-TH"/>
        </a:p>
      </dgm:t>
    </dgm:pt>
    <dgm:pt modelId="{FB089D80-D0F5-40B3-BF67-DF09B0FACB70}" type="pres">
      <dgm:prSet presAssocID="{6FDF7F8E-83BE-4585-98C0-444A4634505A}" presName="text1" presStyleCnt="0"/>
      <dgm:spPr/>
      <dgm:t>
        <a:bodyPr/>
        <a:lstStyle/>
        <a:p>
          <a:endParaRPr lang="th-TH"/>
        </a:p>
      </dgm:t>
    </dgm:pt>
    <dgm:pt modelId="{80075146-EA61-471E-849A-AF679D595D1E}" type="pres">
      <dgm:prSet presAssocID="{6FDF7F8E-83BE-4585-98C0-444A4634505A}" presName="textRepeatNode" presStyleLbl="alignNode1" presStyleIdx="0" presStyleCnt="9" custLinFactY="-21006" custLinFactNeighborX="242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E55CBD-764D-4090-9E41-F10A12F40A14}" type="pres">
      <dgm:prSet presAssocID="{6FDF7F8E-83BE-4585-98C0-444A4634505A}" presName="textaccent1" presStyleCnt="0"/>
      <dgm:spPr/>
      <dgm:t>
        <a:bodyPr/>
        <a:lstStyle/>
        <a:p>
          <a:endParaRPr lang="th-TH"/>
        </a:p>
      </dgm:t>
    </dgm:pt>
    <dgm:pt modelId="{8AC1C4A0-BCE9-41FC-80BD-AF9D77C2B41E}" type="pres">
      <dgm:prSet presAssocID="{6FDF7F8E-83BE-4585-98C0-444A4634505A}" presName="accentRepeatNode" presStyleLbl="solidAlignAcc1" presStyleIdx="0" presStyleCnt="18" custLinFactX="86315" custLinFactNeighborX="100000"/>
      <dgm:spPr/>
      <dgm:t>
        <a:bodyPr/>
        <a:lstStyle/>
        <a:p>
          <a:endParaRPr lang="th-TH"/>
        </a:p>
      </dgm:t>
    </dgm:pt>
    <dgm:pt modelId="{3B904292-BDAF-4A9A-B7F0-D6FBC9342039}" type="pres">
      <dgm:prSet presAssocID="{4D47AA9A-D95C-424A-8B42-1F14C96F162B}" presName="image1" presStyleCnt="0"/>
      <dgm:spPr/>
      <dgm:t>
        <a:bodyPr/>
        <a:lstStyle/>
        <a:p>
          <a:endParaRPr lang="th-TH"/>
        </a:p>
      </dgm:t>
    </dgm:pt>
    <dgm:pt modelId="{FA7A8625-9B23-43C8-A879-637E636BE626}" type="pres">
      <dgm:prSet presAssocID="{4D47AA9A-D95C-424A-8B42-1F14C96F162B}" presName="imageRepeatNode" presStyleLbl="alignAcc1" presStyleIdx="0" presStyleCnt="9" custScaleX="51417" custScaleY="51869" custLinFactX="249471" custLinFactNeighborX="300000" custLinFactNeighborY="5404"/>
      <dgm:spPr/>
      <dgm:t>
        <a:bodyPr/>
        <a:lstStyle/>
        <a:p>
          <a:endParaRPr lang="th-TH"/>
        </a:p>
      </dgm:t>
    </dgm:pt>
    <dgm:pt modelId="{ABC63E50-5F60-4413-9257-06C415C642B7}" type="pres">
      <dgm:prSet presAssocID="{4D47AA9A-D95C-424A-8B42-1F14C96F162B}" presName="imageaccent1" presStyleCnt="0"/>
      <dgm:spPr/>
      <dgm:t>
        <a:bodyPr/>
        <a:lstStyle/>
        <a:p>
          <a:endParaRPr lang="th-TH"/>
        </a:p>
      </dgm:t>
    </dgm:pt>
    <dgm:pt modelId="{F190A75E-D14E-405D-90E5-39544ED43F3F}" type="pres">
      <dgm:prSet presAssocID="{4D47AA9A-D95C-424A-8B42-1F14C96F162B}" presName="accentRepeatNode" presStyleLbl="solidAlignAcc1" presStyleIdx="1" presStyleCnt="18" custLinFactX="86315" custLinFactNeighborX="100000"/>
      <dgm:spPr/>
      <dgm:t>
        <a:bodyPr/>
        <a:lstStyle/>
        <a:p>
          <a:endParaRPr lang="th-TH"/>
        </a:p>
      </dgm:t>
    </dgm:pt>
    <dgm:pt modelId="{2CE405DD-E11F-418B-81E6-AC79FFC1FF80}" type="pres">
      <dgm:prSet presAssocID="{35AE859A-F905-4742-8556-6F5FEBF2F3A1}" presName="text2" presStyleCnt="0"/>
      <dgm:spPr/>
      <dgm:t>
        <a:bodyPr/>
        <a:lstStyle/>
        <a:p>
          <a:endParaRPr lang="th-TH"/>
        </a:p>
      </dgm:t>
    </dgm:pt>
    <dgm:pt modelId="{59919EA4-A12A-4441-A11E-E8D8C4309D31}" type="pres">
      <dgm:prSet presAssocID="{35AE859A-F905-4742-8556-6F5FEBF2F3A1}" presName="textRepeatNode" presStyleLbl="alignNode1" presStyleIdx="1" presStyleCnt="9" custLinFactNeighborX="-61812" custLinFactNeighborY="56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7EB1D4-2FB7-4342-B81A-6666061139E8}" type="pres">
      <dgm:prSet presAssocID="{35AE859A-F905-4742-8556-6F5FEBF2F3A1}" presName="textaccent2" presStyleCnt="0"/>
      <dgm:spPr/>
      <dgm:t>
        <a:bodyPr/>
        <a:lstStyle/>
        <a:p>
          <a:endParaRPr lang="th-TH"/>
        </a:p>
      </dgm:t>
    </dgm:pt>
    <dgm:pt modelId="{498C53CB-E2E0-4976-B77E-077A99CFEC7A}" type="pres">
      <dgm:prSet presAssocID="{35AE859A-F905-4742-8556-6F5FEBF2F3A1}" presName="accentRepeatNode" presStyleLbl="solidAlignAcc1" presStyleIdx="2" presStyleCnt="18" custLinFactX="86315" custLinFactNeighborX="100000"/>
      <dgm:spPr/>
      <dgm:t>
        <a:bodyPr/>
        <a:lstStyle/>
        <a:p>
          <a:endParaRPr lang="th-TH"/>
        </a:p>
      </dgm:t>
    </dgm:pt>
    <dgm:pt modelId="{70CED49F-C7CF-46B6-919A-75D1BA6C33AC}" type="pres">
      <dgm:prSet presAssocID="{E4997D77-7A34-4CFA-9DE2-964DCBA97C53}" presName="image2" presStyleCnt="0"/>
      <dgm:spPr/>
      <dgm:t>
        <a:bodyPr/>
        <a:lstStyle/>
        <a:p>
          <a:endParaRPr lang="th-TH"/>
        </a:p>
      </dgm:t>
    </dgm:pt>
    <dgm:pt modelId="{A1CF13C2-1177-4435-9BE1-5DB267DA6A7D}" type="pres">
      <dgm:prSet presAssocID="{E4997D77-7A34-4CFA-9DE2-964DCBA97C53}" presName="imageRepeatNode" presStyleLbl="alignAcc1" presStyleIdx="1" presStyleCnt="9" custScaleX="43988" custScaleY="48597" custLinFactNeighborX="21682"/>
      <dgm:spPr/>
      <dgm:t>
        <a:bodyPr/>
        <a:lstStyle/>
        <a:p>
          <a:endParaRPr lang="th-TH"/>
        </a:p>
      </dgm:t>
    </dgm:pt>
    <dgm:pt modelId="{C802B5C1-C449-4C36-BF77-C07C43E99264}" type="pres">
      <dgm:prSet presAssocID="{E4997D77-7A34-4CFA-9DE2-964DCBA97C53}" presName="imageaccent2" presStyleCnt="0"/>
      <dgm:spPr/>
      <dgm:t>
        <a:bodyPr/>
        <a:lstStyle/>
        <a:p>
          <a:endParaRPr lang="th-TH"/>
        </a:p>
      </dgm:t>
    </dgm:pt>
    <dgm:pt modelId="{4514AE8E-450E-417C-8AC1-63F2DEE1F074}" type="pres">
      <dgm:prSet presAssocID="{E4997D77-7A34-4CFA-9DE2-964DCBA97C53}" presName="accentRepeatNode" presStyleLbl="solidAlignAcc1" presStyleIdx="3" presStyleCnt="18" custLinFactX="86315" custLinFactNeighborX="100000"/>
      <dgm:spPr/>
      <dgm:t>
        <a:bodyPr/>
        <a:lstStyle/>
        <a:p>
          <a:endParaRPr lang="th-TH"/>
        </a:p>
      </dgm:t>
    </dgm:pt>
    <dgm:pt modelId="{B507A75F-5D05-481B-BB19-7923C4E3CB38}" type="pres">
      <dgm:prSet presAssocID="{40C41FC5-8221-4CFC-ABA5-2C9F39409C54}" presName="text3" presStyleCnt="0"/>
      <dgm:spPr/>
      <dgm:t>
        <a:bodyPr/>
        <a:lstStyle/>
        <a:p>
          <a:endParaRPr lang="th-TH"/>
        </a:p>
      </dgm:t>
    </dgm:pt>
    <dgm:pt modelId="{B468091B-A969-4582-BB88-DE6ABA1679C8}" type="pres">
      <dgm:prSet presAssocID="{40C41FC5-8221-4CFC-ABA5-2C9F39409C54}" presName="textRepeatNode" presStyleLbl="alignNode1" presStyleIdx="2" presStyleCnt="9" custLinFactNeighborX="-62978" custLinFactNeighborY="40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A37403-B890-47B5-A314-6B7C5665CC84}" type="pres">
      <dgm:prSet presAssocID="{40C41FC5-8221-4CFC-ABA5-2C9F39409C54}" presName="textaccent3" presStyleCnt="0"/>
      <dgm:spPr/>
      <dgm:t>
        <a:bodyPr/>
        <a:lstStyle/>
        <a:p>
          <a:endParaRPr lang="th-TH"/>
        </a:p>
      </dgm:t>
    </dgm:pt>
    <dgm:pt modelId="{79422A00-D9FE-40B7-881A-2107360A00C4}" type="pres">
      <dgm:prSet presAssocID="{40C41FC5-8221-4CFC-ABA5-2C9F39409C54}" presName="accentRepeatNode" presStyleLbl="solidAlignAcc1" presStyleIdx="4" presStyleCnt="18" custLinFactX="522172" custLinFactY="-100000" custLinFactNeighborX="600000" custLinFactNeighborY="-109944"/>
      <dgm:spPr/>
      <dgm:t>
        <a:bodyPr/>
        <a:lstStyle/>
        <a:p>
          <a:endParaRPr lang="th-TH"/>
        </a:p>
      </dgm:t>
    </dgm:pt>
    <dgm:pt modelId="{1FA529FB-523E-4EAB-B14C-CDAB69695085}" type="pres">
      <dgm:prSet presAssocID="{1F384A33-4ED9-4EDD-9BBF-DF767062B382}" presName="image3" presStyleCnt="0"/>
      <dgm:spPr/>
      <dgm:t>
        <a:bodyPr/>
        <a:lstStyle/>
        <a:p>
          <a:endParaRPr lang="th-TH"/>
        </a:p>
      </dgm:t>
    </dgm:pt>
    <dgm:pt modelId="{09716D33-8C7D-405C-9367-D958A35A96A4}" type="pres">
      <dgm:prSet presAssocID="{1F384A33-4ED9-4EDD-9BBF-DF767062B382}" presName="imageRepeatNode" presStyleLbl="alignAcc1" presStyleIdx="2" presStyleCnt="9" custScaleX="46301" custScaleY="43871" custLinFactNeighborX="21682"/>
      <dgm:spPr/>
      <dgm:t>
        <a:bodyPr/>
        <a:lstStyle/>
        <a:p>
          <a:endParaRPr lang="th-TH"/>
        </a:p>
      </dgm:t>
    </dgm:pt>
    <dgm:pt modelId="{B3E5BF9D-0286-43EA-BF64-792324A951CD}" type="pres">
      <dgm:prSet presAssocID="{1F384A33-4ED9-4EDD-9BBF-DF767062B382}" presName="imageaccent3" presStyleCnt="0"/>
      <dgm:spPr/>
      <dgm:t>
        <a:bodyPr/>
        <a:lstStyle/>
        <a:p>
          <a:endParaRPr lang="th-TH"/>
        </a:p>
      </dgm:t>
    </dgm:pt>
    <dgm:pt modelId="{C158F7EC-E075-46C2-8F03-C49895C84176}" type="pres">
      <dgm:prSet presAssocID="{1F384A33-4ED9-4EDD-9BBF-DF767062B382}" presName="accentRepeatNode" presStyleLbl="solidAlignAcc1" presStyleIdx="5" presStyleCnt="18" custLinFactX="86315" custLinFactNeighborX="100000"/>
      <dgm:spPr/>
      <dgm:t>
        <a:bodyPr/>
        <a:lstStyle/>
        <a:p>
          <a:endParaRPr lang="th-TH"/>
        </a:p>
      </dgm:t>
    </dgm:pt>
    <dgm:pt modelId="{4312A700-3E46-470D-B8C8-D89D4561F516}" type="pres">
      <dgm:prSet presAssocID="{405F1469-0F0A-4015-BBD3-848FE1208667}" presName="text4" presStyleCnt="0"/>
      <dgm:spPr/>
      <dgm:t>
        <a:bodyPr/>
        <a:lstStyle/>
        <a:p>
          <a:endParaRPr lang="th-TH"/>
        </a:p>
      </dgm:t>
    </dgm:pt>
    <dgm:pt modelId="{9A62DBBD-6A84-4B0E-AE58-8501F54523EB}" type="pres">
      <dgm:prSet presAssocID="{405F1469-0F0A-4015-BBD3-848FE1208667}" presName="textRepeatNode" presStyleLbl="alignNode1" presStyleIdx="3" presStyleCnt="9" custLinFactNeighborX="-55259" custLinFactNeighborY="40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FC35C5-5213-4268-9B68-A13E510D8460}" type="pres">
      <dgm:prSet presAssocID="{405F1469-0F0A-4015-BBD3-848FE1208667}" presName="textaccent4" presStyleCnt="0"/>
      <dgm:spPr/>
      <dgm:t>
        <a:bodyPr/>
        <a:lstStyle/>
        <a:p>
          <a:endParaRPr lang="th-TH"/>
        </a:p>
      </dgm:t>
    </dgm:pt>
    <dgm:pt modelId="{AAD6BFE4-18E5-42D9-A623-71C5CF9D0881}" type="pres">
      <dgm:prSet presAssocID="{405F1469-0F0A-4015-BBD3-848FE1208667}" presName="accentRepeatNode" presStyleLbl="solidAlignAcc1" presStyleIdx="6" presStyleCnt="18" custLinFactY="856108" custLinFactNeighborX="94893" custLinFactNeighborY="900000"/>
      <dgm:spPr/>
      <dgm:t>
        <a:bodyPr/>
        <a:lstStyle/>
        <a:p>
          <a:endParaRPr lang="th-TH"/>
        </a:p>
      </dgm:t>
    </dgm:pt>
    <dgm:pt modelId="{DC89BEFE-E246-4AE8-8001-983A0B1DD404}" type="pres">
      <dgm:prSet presAssocID="{6DC8F9FD-0413-407A-BD29-3623351BB5B0}" presName="image4" presStyleCnt="0"/>
      <dgm:spPr/>
      <dgm:t>
        <a:bodyPr/>
        <a:lstStyle/>
        <a:p>
          <a:endParaRPr lang="th-TH"/>
        </a:p>
      </dgm:t>
    </dgm:pt>
    <dgm:pt modelId="{51A2C5F0-280E-48B4-BB9F-067D6D6D5D64}" type="pres">
      <dgm:prSet presAssocID="{6DC8F9FD-0413-407A-BD29-3623351BB5B0}" presName="imageRepeatNode" presStyleLbl="alignAcc1" presStyleIdx="3" presStyleCnt="9" custScaleX="37206" custScaleY="39731" custLinFactX="42816" custLinFactY="-43571" custLinFactNeighborX="100000" custLinFactNeighborY="-100000"/>
      <dgm:spPr/>
      <dgm:t>
        <a:bodyPr/>
        <a:lstStyle/>
        <a:p>
          <a:endParaRPr lang="th-TH"/>
        </a:p>
      </dgm:t>
    </dgm:pt>
    <dgm:pt modelId="{29D71746-1551-47AC-8EEF-555CF34792E4}" type="pres">
      <dgm:prSet presAssocID="{6DC8F9FD-0413-407A-BD29-3623351BB5B0}" presName="imageaccent4" presStyleCnt="0"/>
      <dgm:spPr/>
      <dgm:t>
        <a:bodyPr/>
        <a:lstStyle/>
        <a:p>
          <a:endParaRPr lang="th-TH"/>
        </a:p>
      </dgm:t>
    </dgm:pt>
    <dgm:pt modelId="{0013B808-2D44-46D7-AD11-C225AF82E2CD}" type="pres">
      <dgm:prSet presAssocID="{6DC8F9FD-0413-407A-BD29-3623351BB5B0}" presName="accentRepeatNode" presStyleLbl="solidAlignAcc1" presStyleIdx="7" presStyleCnt="18" custLinFactX="86315" custLinFactNeighborX="100000"/>
      <dgm:spPr/>
      <dgm:t>
        <a:bodyPr/>
        <a:lstStyle/>
        <a:p>
          <a:endParaRPr lang="th-TH"/>
        </a:p>
      </dgm:t>
    </dgm:pt>
    <dgm:pt modelId="{1499911A-88BD-4DF0-8C44-8A0B1D96EEF3}" type="pres">
      <dgm:prSet presAssocID="{F107B600-E543-4378-80E7-0AD884D601A6}" presName="text5" presStyleCnt="0"/>
      <dgm:spPr/>
      <dgm:t>
        <a:bodyPr/>
        <a:lstStyle/>
        <a:p>
          <a:endParaRPr lang="th-TH"/>
        </a:p>
      </dgm:t>
    </dgm:pt>
    <dgm:pt modelId="{136FCDC2-C3D9-4B9E-B64C-6ACD2FAC3051}" type="pres">
      <dgm:prSet presAssocID="{F107B600-E543-4378-80E7-0AD884D601A6}" presName="textRepeatNode" presStyleLbl="alignNode1" presStyleIdx="4" presStyleCnt="9" custLinFactNeighborX="-48435" custLinFactNeighborY="37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A240E3-E6C3-4A10-9AA0-9D68B984BEA4}" type="pres">
      <dgm:prSet presAssocID="{F107B600-E543-4378-80E7-0AD884D601A6}" presName="textaccent5" presStyleCnt="0"/>
      <dgm:spPr/>
      <dgm:t>
        <a:bodyPr/>
        <a:lstStyle/>
        <a:p>
          <a:endParaRPr lang="th-TH"/>
        </a:p>
      </dgm:t>
    </dgm:pt>
    <dgm:pt modelId="{72AC4F7C-23F5-4B5B-BD3C-956FF493B55C}" type="pres">
      <dgm:prSet presAssocID="{F107B600-E543-4378-80E7-0AD884D601A6}" presName="accentRepeatNode" presStyleLbl="solidAlignAcc1" presStyleIdx="8" presStyleCnt="18" custLinFactX="86315" custLinFactNeighborX="100000"/>
      <dgm:spPr/>
      <dgm:t>
        <a:bodyPr/>
        <a:lstStyle/>
        <a:p>
          <a:endParaRPr lang="th-TH"/>
        </a:p>
      </dgm:t>
    </dgm:pt>
    <dgm:pt modelId="{28D9EDC9-97E7-462A-A8C1-4769D3E9824C}" type="pres">
      <dgm:prSet presAssocID="{7B1E0B06-E0F7-4E4E-B3E4-8F3DC9FEEE94}" presName="image5" presStyleCnt="0"/>
      <dgm:spPr/>
      <dgm:t>
        <a:bodyPr/>
        <a:lstStyle/>
        <a:p>
          <a:endParaRPr lang="th-TH"/>
        </a:p>
      </dgm:t>
    </dgm:pt>
    <dgm:pt modelId="{D6873164-8BC6-4A91-B1D2-5071E26151B4}" type="pres">
      <dgm:prSet presAssocID="{7B1E0B06-E0F7-4E4E-B3E4-8F3DC9FEEE94}" presName="imageRepeatNode" presStyleLbl="alignAcc1" presStyleIdx="4" presStyleCnt="9" custScaleX="43112" custScaleY="38937" custLinFactNeighborX="-48450" custLinFactNeighborY="-29615"/>
      <dgm:spPr/>
      <dgm:t>
        <a:bodyPr/>
        <a:lstStyle/>
        <a:p>
          <a:endParaRPr lang="th-TH"/>
        </a:p>
      </dgm:t>
    </dgm:pt>
    <dgm:pt modelId="{29D80A62-48E0-4392-A101-B803C545F1CC}" type="pres">
      <dgm:prSet presAssocID="{7B1E0B06-E0F7-4E4E-B3E4-8F3DC9FEEE94}" presName="imageaccent5" presStyleCnt="0"/>
      <dgm:spPr/>
      <dgm:t>
        <a:bodyPr/>
        <a:lstStyle/>
        <a:p>
          <a:endParaRPr lang="th-TH"/>
        </a:p>
      </dgm:t>
    </dgm:pt>
    <dgm:pt modelId="{933D3601-E5EE-4E5F-859E-FA0BBDFB4C74}" type="pres">
      <dgm:prSet presAssocID="{7B1E0B06-E0F7-4E4E-B3E4-8F3DC9FEEE94}" presName="accentRepeatNode" presStyleLbl="solidAlignAcc1" presStyleIdx="9" presStyleCnt="18" custLinFactX="86315" custLinFactNeighborX="100000"/>
      <dgm:spPr/>
      <dgm:t>
        <a:bodyPr/>
        <a:lstStyle/>
        <a:p>
          <a:endParaRPr lang="th-TH"/>
        </a:p>
      </dgm:t>
    </dgm:pt>
    <dgm:pt modelId="{D8FEC996-7EFA-46E2-BBB4-622959C11EF8}" type="pres">
      <dgm:prSet presAssocID="{C08185B3-1121-4E83-AC83-C6CA97F89D94}" presName="text6" presStyleCnt="0"/>
      <dgm:spPr/>
      <dgm:t>
        <a:bodyPr/>
        <a:lstStyle/>
        <a:p>
          <a:endParaRPr lang="th-TH"/>
        </a:p>
      </dgm:t>
    </dgm:pt>
    <dgm:pt modelId="{DAC6422F-F79C-4222-AF71-C1DE028364E8}" type="pres">
      <dgm:prSet presAssocID="{C08185B3-1121-4E83-AC83-C6CA97F89D94}" presName="textRepeatNode" presStyleLbl="alignNode1" presStyleIdx="5" presStyleCnt="9" custLinFactNeighborX="-42029" custLinFactNeighborY="-52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FEBC1A-26D2-4CA3-B79B-B2D14850F90D}" type="pres">
      <dgm:prSet presAssocID="{C08185B3-1121-4E83-AC83-C6CA97F89D94}" presName="textaccent6" presStyleCnt="0"/>
      <dgm:spPr/>
      <dgm:t>
        <a:bodyPr/>
        <a:lstStyle/>
        <a:p>
          <a:endParaRPr lang="th-TH"/>
        </a:p>
      </dgm:t>
    </dgm:pt>
    <dgm:pt modelId="{3E3901E3-5A13-4EFB-856C-0FA5768976F6}" type="pres">
      <dgm:prSet presAssocID="{C08185B3-1121-4E83-AC83-C6CA97F89D94}" presName="accentRepeatNode" presStyleLbl="solidAlignAcc1" presStyleIdx="10" presStyleCnt="18" custLinFactX="86315" custLinFactNeighborX="100000"/>
      <dgm:spPr/>
      <dgm:t>
        <a:bodyPr/>
        <a:lstStyle/>
        <a:p>
          <a:endParaRPr lang="th-TH"/>
        </a:p>
      </dgm:t>
    </dgm:pt>
    <dgm:pt modelId="{80902889-441A-4119-A94A-8246F6864CB4}" type="pres">
      <dgm:prSet presAssocID="{B661A168-EA57-405D-8963-CB3496F18046}" presName="image6" presStyleCnt="0"/>
      <dgm:spPr/>
      <dgm:t>
        <a:bodyPr/>
        <a:lstStyle/>
        <a:p>
          <a:endParaRPr lang="th-TH"/>
        </a:p>
      </dgm:t>
    </dgm:pt>
    <dgm:pt modelId="{6EBB7A40-5613-40B4-BAAF-18B5CC04B6B7}" type="pres">
      <dgm:prSet presAssocID="{B661A168-EA57-405D-8963-CB3496F18046}" presName="imageRepeatNode" presStyleLbl="alignAcc1" presStyleIdx="5" presStyleCnt="9" custScaleX="43550" custScaleY="39944" custLinFactNeighborX="34948" custLinFactNeighborY="4856"/>
      <dgm:spPr/>
      <dgm:t>
        <a:bodyPr/>
        <a:lstStyle/>
        <a:p>
          <a:endParaRPr lang="th-TH"/>
        </a:p>
      </dgm:t>
    </dgm:pt>
    <dgm:pt modelId="{600A8B2D-4806-45EC-A41E-62749F51FE36}" type="pres">
      <dgm:prSet presAssocID="{B661A168-EA57-405D-8963-CB3496F18046}" presName="imageaccent6" presStyleCnt="0"/>
      <dgm:spPr/>
      <dgm:t>
        <a:bodyPr/>
        <a:lstStyle/>
        <a:p>
          <a:endParaRPr lang="th-TH"/>
        </a:p>
      </dgm:t>
    </dgm:pt>
    <dgm:pt modelId="{2F95DF30-E764-41AB-A772-344B84D809B3}" type="pres">
      <dgm:prSet presAssocID="{B661A168-EA57-405D-8963-CB3496F18046}" presName="accentRepeatNode" presStyleLbl="solidAlignAcc1" presStyleIdx="11" presStyleCnt="18" custLinFactX="86315" custLinFactNeighborX="100000"/>
      <dgm:spPr/>
      <dgm:t>
        <a:bodyPr/>
        <a:lstStyle/>
        <a:p>
          <a:endParaRPr lang="th-TH"/>
        </a:p>
      </dgm:t>
    </dgm:pt>
    <dgm:pt modelId="{658D25E8-D48A-4DBD-B3AE-ACC9F559E786}" type="pres">
      <dgm:prSet presAssocID="{FC199B38-B13A-4188-9A0E-EE9C26D5B8CC}" presName="text7" presStyleCnt="0"/>
      <dgm:spPr/>
      <dgm:t>
        <a:bodyPr/>
        <a:lstStyle/>
        <a:p>
          <a:endParaRPr lang="th-TH"/>
        </a:p>
      </dgm:t>
    </dgm:pt>
    <dgm:pt modelId="{7379FF47-4E6B-444D-8050-658D8CFD0D20}" type="pres">
      <dgm:prSet presAssocID="{FC199B38-B13A-4188-9A0E-EE9C26D5B8CC}" presName="textRepeatNode" presStyleLbl="alignNode1" presStyleIdx="6" presStyleCnt="9" custLinFactX="18074" custLinFactNeighborX="100000" custLinFactNeighborY="-42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0B83BC-5714-47F4-B228-952E37399EB3}" type="pres">
      <dgm:prSet presAssocID="{FC199B38-B13A-4188-9A0E-EE9C26D5B8CC}" presName="textaccent7" presStyleCnt="0"/>
      <dgm:spPr/>
      <dgm:t>
        <a:bodyPr/>
        <a:lstStyle/>
        <a:p>
          <a:endParaRPr lang="th-TH"/>
        </a:p>
      </dgm:t>
    </dgm:pt>
    <dgm:pt modelId="{8EAFC326-CCF7-456B-8642-D9968FFEA3E8}" type="pres">
      <dgm:prSet presAssocID="{FC199B38-B13A-4188-9A0E-EE9C26D5B8CC}" presName="accentRepeatNode" presStyleLbl="solidAlignAcc1" presStyleIdx="12" presStyleCnt="18" custLinFactX="86315" custLinFactNeighborX="100000"/>
      <dgm:spPr/>
      <dgm:t>
        <a:bodyPr/>
        <a:lstStyle/>
        <a:p>
          <a:endParaRPr lang="th-TH"/>
        </a:p>
      </dgm:t>
    </dgm:pt>
    <dgm:pt modelId="{31E7481B-7F6F-4A91-ABF6-08C5CFFD583F}" type="pres">
      <dgm:prSet presAssocID="{6753633F-EA82-4478-BB54-0ECCEC53335C}" presName="image7" presStyleCnt="0"/>
      <dgm:spPr/>
      <dgm:t>
        <a:bodyPr/>
        <a:lstStyle/>
        <a:p>
          <a:endParaRPr lang="th-TH"/>
        </a:p>
      </dgm:t>
    </dgm:pt>
    <dgm:pt modelId="{3065E83F-D139-4960-8BE1-DC0546C12CE6}" type="pres">
      <dgm:prSet presAssocID="{6753633F-EA82-4478-BB54-0ECCEC53335C}" presName="imageRepeatNode" presStyleLbl="alignAcc1" presStyleIdx="6" presStyleCnt="9" custScaleX="45740" custScaleY="44048" custLinFactX="12532" custLinFactNeighborX="100000" custLinFactNeighborY="-59884"/>
      <dgm:spPr/>
      <dgm:t>
        <a:bodyPr/>
        <a:lstStyle/>
        <a:p>
          <a:endParaRPr lang="th-TH"/>
        </a:p>
      </dgm:t>
    </dgm:pt>
    <dgm:pt modelId="{5AB75B6F-9BCC-495A-A4AD-B2FEF0B0EE88}" type="pres">
      <dgm:prSet presAssocID="{6753633F-EA82-4478-BB54-0ECCEC53335C}" presName="imageaccent7" presStyleCnt="0"/>
      <dgm:spPr/>
      <dgm:t>
        <a:bodyPr/>
        <a:lstStyle/>
        <a:p>
          <a:endParaRPr lang="th-TH"/>
        </a:p>
      </dgm:t>
    </dgm:pt>
    <dgm:pt modelId="{9AFEBBCF-4FD9-43F2-AB02-15479C21B4F7}" type="pres">
      <dgm:prSet presAssocID="{6753633F-EA82-4478-BB54-0ECCEC53335C}" presName="accentRepeatNode" presStyleLbl="solidAlignAcc1" presStyleIdx="13" presStyleCnt="18" custLinFactX="86315" custLinFactNeighborX="100000"/>
      <dgm:spPr/>
      <dgm:t>
        <a:bodyPr/>
        <a:lstStyle/>
        <a:p>
          <a:endParaRPr lang="th-TH"/>
        </a:p>
      </dgm:t>
    </dgm:pt>
    <dgm:pt modelId="{6A6FF8B0-4BD0-4273-B9B0-3302AD06897D}" type="pres">
      <dgm:prSet presAssocID="{F9430B30-AAAA-413B-A2A5-0DD4457EAD6A}" presName="text8" presStyleCnt="0"/>
      <dgm:spPr/>
      <dgm:t>
        <a:bodyPr/>
        <a:lstStyle/>
        <a:p>
          <a:endParaRPr lang="th-TH"/>
        </a:p>
      </dgm:t>
    </dgm:pt>
    <dgm:pt modelId="{9E740828-25D0-48A3-A0DA-2F3BD7C4BFC1}" type="pres">
      <dgm:prSet presAssocID="{F9430B30-AAAA-413B-A2A5-0DD4457EAD6A}" presName="textRepeatNode" presStyleLbl="alignNode1" presStyleIdx="7" presStyleCnt="9" custLinFactNeighborX="-29252" custLinFactNeighborY="-48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7FB72E-20E2-4E1C-BDE2-987A939A3C87}" type="pres">
      <dgm:prSet presAssocID="{F9430B30-AAAA-413B-A2A5-0DD4457EAD6A}" presName="textaccent8" presStyleCnt="0"/>
      <dgm:spPr/>
      <dgm:t>
        <a:bodyPr/>
        <a:lstStyle/>
        <a:p>
          <a:endParaRPr lang="th-TH"/>
        </a:p>
      </dgm:t>
    </dgm:pt>
    <dgm:pt modelId="{B667D37F-9770-4BBE-833F-00A02835FEB3}" type="pres">
      <dgm:prSet presAssocID="{F9430B30-AAAA-413B-A2A5-0DD4457EAD6A}" presName="accentRepeatNode" presStyleLbl="solidAlignAcc1" presStyleIdx="14" presStyleCnt="18" custLinFactX="86315" custLinFactNeighborX="100000"/>
      <dgm:spPr/>
      <dgm:t>
        <a:bodyPr/>
        <a:lstStyle/>
        <a:p>
          <a:endParaRPr lang="th-TH"/>
        </a:p>
      </dgm:t>
    </dgm:pt>
    <dgm:pt modelId="{EEB07721-B321-448F-B06D-A1B631192ABA}" type="pres">
      <dgm:prSet presAssocID="{65B7E0FC-25F2-4C25-A193-487DD34C1393}" presName="image8" presStyleCnt="0"/>
      <dgm:spPr/>
      <dgm:t>
        <a:bodyPr/>
        <a:lstStyle/>
        <a:p>
          <a:endParaRPr lang="th-TH"/>
        </a:p>
      </dgm:t>
    </dgm:pt>
    <dgm:pt modelId="{2DF01804-8669-48C5-B848-079F3817EA6F}" type="pres">
      <dgm:prSet presAssocID="{65B7E0FC-25F2-4C25-A193-487DD34C1393}" presName="imageRepeatNode" presStyleLbl="alignAcc1" presStyleIdx="7" presStyleCnt="9" custScaleX="43974" custScaleY="42922" custLinFactNeighborX="21682"/>
      <dgm:spPr/>
      <dgm:t>
        <a:bodyPr/>
        <a:lstStyle/>
        <a:p>
          <a:endParaRPr lang="th-TH"/>
        </a:p>
      </dgm:t>
    </dgm:pt>
    <dgm:pt modelId="{531EAA03-0C5B-437D-96D8-654358DAB4FF}" type="pres">
      <dgm:prSet presAssocID="{65B7E0FC-25F2-4C25-A193-487DD34C1393}" presName="imageaccent8" presStyleCnt="0"/>
      <dgm:spPr/>
      <dgm:t>
        <a:bodyPr/>
        <a:lstStyle/>
        <a:p>
          <a:endParaRPr lang="th-TH"/>
        </a:p>
      </dgm:t>
    </dgm:pt>
    <dgm:pt modelId="{695E907D-B15C-47E8-8DDA-F7768B14567C}" type="pres">
      <dgm:prSet presAssocID="{65B7E0FC-25F2-4C25-A193-487DD34C1393}" presName="accentRepeatNode" presStyleLbl="solidAlignAcc1" presStyleIdx="15" presStyleCnt="18" custLinFactX="86315" custLinFactNeighborX="100000"/>
      <dgm:spPr/>
      <dgm:t>
        <a:bodyPr/>
        <a:lstStyle/>
        <a:p>
          <a:endParaRPr lang="th-TH"/>
        </a:p>
      </dgm:t>
    </dgm:pt>
    <dgm:pt modelId="{E0746CB7-955E-4243-828F-376E5B47D97B}" type="pres">
      <dgm:prSet presAssocID="{8CF72077-E1D4-4C48-AD3B-F5A99DBB5BC2}" presName="text9" presStyleCnt="0"/>
      <dgm:spPr/>
      <dgm:t>
        <a:bodyPr/>
        <a:lstStyle/>
        <a:p>
          <a:endParaRPr lang="th-TH"/>
        </a:p>
      </dgm:t>
    </dgm:pt>
    <dgm:pt modelId="{209CD1B7-FBCA-430C-A60D-732ADE9B6956}" type="pres">
      <dgm:prSet presAssocID="{8CF72077-E1D4-4C48-AD3B-F5A99DBB5BC2}" presName="textRepeatNode" presStyleLbl="alignNode1" presStyleIdx="8" presStyleCnt="9" custLinFactNeighborX="-35074" custLinFactNeighborY="36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34440E-B52F-4F05-BCDD-4AE8F7B5AF45}" type="pres">
      <dgm:prSet presAssocID="{8CF72077-E1D4-4C48-AD3B-F5A99DBB5BC2}" presName="textaccent9" presStyleCnt="0"/>
      <dgm:spPr/>
      <dgm:t>
        <a:bodyPr/>
        <a:lstStyle/>
        <a:p>
          <a:endParaRPr lang="th-TH"/>
        </a:p>
      </dgm:t>
    </dgm:pt>
    <dgm:pt modelId="{DA39B3C0-3D5B-49B3-B7CF-41D0A70B8B1E}" type="pres">
      <dgm:prSet presAssocID="{8CF72077-E1D4-4C48-AD3B-F5A99DBB5BC2}" presName="accentRepeatNode" presStyleLbl="solidAlignAcc1" presStyleIdx="16" presStyleCnt="18"/>
      <dgm:spPr/>
      <dgm:t>
        <a:bodyPr/>
        <a:lstStyle/>
        <a:p>
          <a:endParaRPr lang="th-TH"/>
        </a:p>
      </dgm:t>
    </dgm:pt>
    <dgm:pt modelId="{8C62D40A-0DBC-4156-8E4A-2199B83D24CC}" type="pres">
      <dgm:prSet presAssocID="{92BAD99E-C4D9-47A2-BC91-0B0B38AEA59F}" presName="image9" presStyleCnt="0"/>
      <dgm:spPr/>
      <dgm:t>
        <a:bodyPr/>
        <a:lstStyle/>
        <a:p>
          <a:endParaRPr lang="th-TH"/>
        </a:p>
      </dgm:t>
    </dgm:pt>
    <dgm:pt modelId="{4EFCB7EA-BED4-4266-A5D0-AEA6364E76C1}" type="pres">
      <dgm:prSet presAssocID="{92BAD99E-C4D9-47A2-BC91-0B0B38AEA59F}" presName="imageRepeatNode" presStyleLbl="alignAcc1" presStyleIdx="8" presStyleCnt="9" custScaleX="43550" custScaleY="39944" custLinFactY="75642" custLinFactNeighborX="23942" custLinFactNeighborY="100000"/>
      <dgm:spPr/>
      <dgm:t>
        <a:bodyPr/>
        <a:lstStyle/>
        <a:p>
          <a:endParaRPr lang="th-TH"/>
        </a:p>
      </dgm:t>
    </dgm:pt>
    <dgm:pt modelId="{9C504C2F-97FA-41A7-BD7F-29229957E629}" type="pres">
      <dgm:prSet presAssocID="{92BAD99E-C4D9-47A2-BC91-0B0B38AEA59F}" presName="imageaccent9" presStyleCnt="0"/>
      <dgm:spPr/>
      <dgm:t>
        <a:bodyPr/>
        <a:lstStyle/>
        <a:p>
          <a:endParaRPr lang="th-TH"/>
        </a:p>
      </dgm:t>
    </dgm:pt>
    <dgm:pt modelId="{AA240B31-97C8-492A-B2A2-5235CEE84815}" type="pres">
      <dgm:prSet presAssocID="{92BAD99E-C4D9-47A2-BC91-0B0B38AEA59F}" presName="accentRepeatNode" presStyleLbl="solidAlignAcc1" presStyleIdx="17" presStyleCnt="18"/>
      <dgm:spPr/>
      <dgm:t>
        <a:bodyPr/>
        <a:lstStyle/>
        <a:p>
          <a:endParaRPr lang="th-TH"/>
        </a:p>
      </dgm:t>
    </dgm:pt>
  </dgm:ptLst>
  <dgm:cxnLst>
    <dgm:cxn modelId="{0A73C1F1-B7E8-474A-B372-9C2789781A51}" type="presOf" srcId="{F107B600-E543-4378-80E7-0AD884D601A6}" destId="{136FCDC2-C3D9-4B9E-B64C-6ACD2FAC3051}" srcOrd="0" destOrd="0" presId="urn:microsoft.com/office/officeart/2008/layout/HexagonCluster"/>
    <dgm:cxn modelId="{8E5CBFD4-7030-4648-BEDC-A008AC098279}" type="presOf" srcId="{FC199B38-B13A-4188-9A0E-EE9C26D5B8CC}" destId="{7379FF47-4E6B-444D-8050-658D8CFD0D20}" srcOrd="0" destOrd="0" presId="urn:microsoft.com/office/officeart/2008/layout/HexagonCluster"/>
    <dgm:cxn modelId="{7FC6CB6A-62EF-4018-BDC5-DD5F8F89A117}" srcId="{4C28B011-B05A-437F-AC06-D7CE6D8B0EF2}" destId="{8CF72077-E1D4-4C48-AD3B-F5A99DBB5BC2}" srcOrd="8" destOrd="0" parTransId="{BFA8CADC-6866-4C0C-A971-EAE3634D7249}" sibTransId="{92BAD99E-C4D9-47A2-BC91-0B0B38AEA59F}"/>
    <dgm:cxn modelId="{0D4317ED-192E-401B-9F67-9DAC199C2B65}" type="presOf" srcId="{40C41FC5-8221-4CFC-ABA5-2C9F39409C54}" destId="{B468091B-A969-4582-BB88-DE6ABA1679C8}" srcOrd="0" destOrd="0" presId="urn:microsoft.com/office/officeart/2008/layout/HexagonCluster"/>
    <dgm:cxn modelId="{522496DC-25A2-44E8-BB6B-E68C27E5CB9D}" srcId="{4C28B011-B05A-437F-AC06-D7CE6D8B0EF2}" destId="{C08185B3-1121-4E83-AC83-C6CA97F89D94}" srcOrd="5" destOrd="0" parTransId="{ADDA6E59-8497-4A89-AE69-062AC3FE3962}" sibTransId="{B661A168-EA57-405D-8963-CB3496F18046}"/>
    <dgm:cxn modelId="{58985CD5-FA85-4D96-AD46-51D8B24FAE85}" srcId="{4C28B011-B05A-437F-AC06-D7CE6D8B0EF2}" destId="{35AE859A-F905-4742-8556-6F5FEBF2F3A1}" srcOrd="1" destOrd="0" parTransId="{FB8327FF-73A0-49A2-AF22-7690E3D811D9}" sibTransId="{E4997D77-7A34-4CFA-9DE2-964DCBA97C53}"/>
    <dgm:cxn modelId="{6950AD81-5BAF-4AA2-B166-39F60A79B4BA}" type="presOf" srcId="{B661A168-EA57-405D-8963-CB3496F18046}" destId="{6EBB7A40-5613-40B4-BAAF-18B5CC04B6B7}" srcOrd="0" destOrd="0" presId="urn:microsoft.com/office/officeart/2008/layout/HexagonCluster"/>
    <dgm:cxn modelId="{979633E8-0B50-49BC-A58C-527BA566CAC8}" type="presOf" srcId="{1F384A33-4ED9-4EDD-9BBF-DF767062B382}" destId="{09716D33-8C7D-405C-9367-D958A35A96A4}" srcOrd="0" destOrd="0" presId="urn:microsoft.com/office/officeart/2008/layout/HexagonCluster"/>
    <dgm:cxn modelId="{FEB613C4-400E-4E41-BFD8-AB3A662DD7F7}" srcId="{4C28B011-B05A-437F-AC06-D7CE6D8B0EF2}" destId="{F9430B30-AAAA-413B-A2A5-0DD4457EAD6A}" srcOrd="7" destOrd="0" parTransId="{DC11532C-B0FB-435D-8F45-E5C89EB7D0E9}" sibTransId="{65B7E0FC-25F2-4C25-A193-487DD34C1393}"/>
    <dgm:cxn modelId="{94184CC6-0F48-4218-A8A7-8A27BF1F70D7}" srcId="{4C28B011-B05A-437F-AC06-D7CE6D8B0EF2}" destId="{40C41FC5-8221-4CFC-ABA5-2C9F39409C54}" srcOrd="2" destOrd="0" parTransId="{643E1964-EAD4-4B59-98F7-582A0F98F8F8}" sibTransId="{1F384A33-4ED9-4EDD-9BBF-DF767062B382}"/>
    <dgm:cxn modelId="{F1DE6C58-ED62-41CA-B0D2-EA8F73436838}" type="presOf" srcId="{E4997D77-7A34-4CFA-9DE2-964DCBA97C53}" destId="{A1CF13C2-1177-4435-9BE1-5DB267DA6A7D}" srcOrd="0" destOrd="0" presId="urn:microsoft.com/office/officeart/2008/layout/HexagonCluster"/>
    <dgm:cxn modelId="{7FF64239-344D-4458-941F-6CD037CAC35D}" type="presOf" srcId="{6FDF7F8E-83BE-4585-98C0-444A4634505A}" destId="{80075146-EA61-471E-849A-AF679D595D1E}" srcOrd="0" destOrd="0" presId="urn:microsoft.com/office/officeart/2008/layout/HexagonCluster"/>
    <dgm:cxn modelId="{3125E229-C7A1-433E-A3F9-2F28BCA8065A}" type="presOf" srcId="{65B7E0FC-25F2-4C25-A193-487DD34C1393}" destId="{2DF01804-8669-48C5-B848-079F3817EA6F}" srcOrd="0" destOrd="0" presId="urn:microsoft.com/office/officeart/2008/layout/HexagonCluster"/>
    <dgm:cxn modelId="{831272C7-CD2D-45D3-9E6E-F090A9613553}" type="presOf" srcId="{92BAD99E-C4D9-47A2-BC91-0B0B38AEA59F}" destId="{4EFCB7EA-BED4-4266-A5D0-AEA6364E76C1}" srcOrd="0" destOrd="0" presId="urn:microsoft.com/office/officeart/2008/layout/HexagonCluster"/>
    <dgm:cxn modelId="{3E590D2B-5EE0-4365-9C3D-251267B051CB}" srcId="{4C28B011-B05A-437F-AC06-D7CE6D8B0EF2}" destId="{FC199B38-B13A-4188-9A0E-EE9C26D5B8CC}" srcOrd="6" destOrd="0" parTransId="{62F74D05-0B8C-4C0F-B32F-09460D59076F}" sibTransId="{6753633F-EA82-4478-BB54-0ECCEC53335C}"/>
    <dgm:cxn modelId="{5E987ACC-9217-41CF-8237-EDEDAD3E20E0}" srcId="{4C28B011-B05A-437F-AC06-D7CE6D8B0EF2}" destId="{405F1469-0F0A-4015-BBD3-848FE1208667}" srcOrd="3" destOrd="0" parTransId="{8289414B-2E22-4A1B-9F20-949331FACFBF}" sibTransId="{6DC8F9FD-0413-407A-BD29-3623351BB5B0}"/>
    <dgm:cxn modelId="{FC3FD895-2E3E-4A4B-B170-B3CB65EEA40C}" type="presOf" srcId="{4C28B011-B05A-437F-AC06-D7CE6D8B0EF2}" destId="{F1F9DC4B-605F-439C-B562-18867F49CB00}" srcOrd="0" destOrd="0" presId="urn:microsoft.com/office/officeart/2008/layout/HexagonCluster"/>
    <dgm:cxn modelId="{3941CF13-D52B-4708-B399-B346ECF14CF0}" type="presOf" srcId="{C08185B3-1121-4E83-AC83-C6CA97F89D94}" destId="{DAC6422F-F79C-4222-AF71-C1DE028364E8}" srcOrd="0" destOrd="0" presId="urn:microsoft.com/office/officeart/2008/layout/HexagonCluster"/>
    <dgm:cxn modelId="{2A373688-99F1-4519-8AE9-6D23DA0149CB}" type="presOf" srcId="{35AE859A-F905-4742-8556-6F5FEBF2F3A1}" destId="{59919EA4-A12A-4441-A11E-E8D8C4309D31}" srcOrd="0" destOrd="0" presId="urn:microsoft.com/office/officeart/2008/layout/HexagonCluster"/>
    <dgm:cxn modelId="{6B8E0BF3-2158-432E-B5C1-910694E45865}" type="presOf" srcId="{F9430B30-AAAA-413B-A2A5-0DD4457EAD6A}" destId="{9E740828-25D0-48A3-A0DA-2F3BD7C4BFC1}" srcOrd="0" destOrd="0" presId="urn:microsoft.com/office/officeart/2008/layout/HexagonCluster"/>
    <dgm:cxn modelId="{1464AA08-80CA-4421-A50A-A3091E167E59}" type="presOf" srcId="{7B1E0B06-E0F7-4E4E-B3E4-8F3DC9FEEE94}" destId="{D6873164-8BC6-4A91-B1D2-5071E26151B4}" srcOrd="0" destOrd="0" presId="urn:microsoft.com/office/officeart/2008/layout/HexagonCluster"/>
    <dgm:cxn modelId="{4525AF3F-07E6-4E36-8615-536DD0A926A0}" type="presOf" srcId="{6DC8F9FD-0413-407A-BD29-3623351BB5B0}" destId="{51A2C5F0-280E-48B4-BB9F-067D6D6D5D64}" srcOrd="0" destOrd="0" presId="urn:microsoft.com/office/officeart/2008/layout/HexagonCluster"/>
    <dgm:cxn modelId="{FD701D58-1194-4E05-9EE7-93EB2F40105E}" type="presOf" srcId="{4D47AA9A-D95C-424A-8B42-1F14C96F162B}" destId="{FA7A8625-9B23-43C8-A879-637E636BE626}" srcOrd="0" destOrd="0" presId="urn:microsoft.com/office/officeart/2008/layout/HexagonCluster"/>
    <dgm:cxn modelId="{DDEC73D7-07C3-47B3-A5AC-1B5208091D17}" type="presOf" srcId="{405F1469-0F0A-4015-BBD3-848FE1208667}" destId="{9A62DBBD-6A84-4B0E-AE58-8501F54523EB}" srcOrd="0" destOrd="0" presId="urn:microsoft.com/office/officeart/2008/layout/HexagonCluster"/>
    <dgm:cxn modelId="{5669A688-1519-4729-8AAD-42DD0FF8828D}" type="presOf" srcId="{6753633F-EA82-4478-BB54-0ECCEC53335C}" destId="{3065E83F-D139-4960-8BE1-DC0546C12CE6}" srcOrd="0" destOrd="0" presId="urn:microsoft.com/office/officeart/2008/layout/HexagonCluster"/>
    <dgm:cxn modelId="{FD5FC8E8-B586-468E-B0D7-1B0C3625E918}" srcId="{4C28B011-B05A-437F-AC06-D7CE6D8B0EF2}" destId="{F107B600-E543-4378-80E7-0AD884D601A6}" srcOrd="4" destOrd="0" parTransId="{962BE27A-AEFB-4888-9B57-2F2DFFB66456}" sibTransId="{7B1E0B06-E0F7-4E4E-B3E4-8F3DC9FEEE94}"/>
    <dgm:cxn modelId="{D682D869-3BE1-4A15-8579-8F8A9E142D28}" type="presOf" srcId="{8CF72077-E1D4-4C48-AD3B-F5A99DBB5BC2}" destId="{209CD1B7-FBCA-430C-A60D-732ADE9B6956}" srcOrd="0" destOrd="0" presId="urn:microsoft.com/office/officeart/2008/layout/HexagonCluster"/>
    <dgm:cxn modelId="{FE8F33D8-451A-4A91-B824-3D4170671BBD}" srcId="{4C28B011-B05A-437F-AC06-D7CE6D8B0EF2}" destId="{6FDF7F8E-83BE-4585-98C0-444A4634505A}" srcOrd="0" destOrd="0" parTransId="{B4FE1276-A316-476A-B7E6-0A77C1C5992D}" sibTransId="{4D47AA9A-D95C-424A-8B42-1F14C96F162B}"/>
    <dgm:cxn modelId="{FFEE1611-1A56-4C78-AB54-FD6171C7B5DD}" type="presParOf" srcId="{F1F9DC4B-605F-439C-B562-18867F49CB00}" destId="{FB089D80-D0F5-40B3-BF67-DF09B0FACB70}" srcOrd="0" destOrd="0" presId="urn:microsoft.com/office/officeart/2008/layout/HexagonCluster"/>
    <dgm:cxn modelId="{9E209826-C197-41C8-95B1-F11BCE10BACC}" type="presParOf" srcId="{FB089D80-D0F5-40B3-BF67-DF09B0FACB70}" destId="{80075146-EA61-471E-849A-AF679D595D1E}" srcOrd="0" destOrd="0" presId="urn:microsoft.com/office/officeart/2008/layout/HexagonCluster"/>
    <dgm:cxn modelId="{EEC6B1E8-45E2-4060-9CA9-874070AAD37F}" type="presParOf" srcId="{F1F9DC4B-605F-439C-B562-18867F49CB00}" destId="{F2E55CBD-764D-4090-9E41-F10A12F40A14}" srcOrd="1" destOrd="0" presId="urn:microsoft.com/office/officeart/2008/layout/HexagonCluster"/>
    <dgm:cxn modelId="{DD7E5752-2553-4B08-9986-585F5ABEE7A3}" type="presParOf" srcId="{F2E55CBD-764D-4090-9E41-F10A12F40A14}" destId="{8AC1C4A0-BCE9-41FC-80BD-AF9D77C2B41E}" srcOrd="0" destOrd="0" presId="urn:microsoft.com/office/officeart/2008/layout/HexagonCluster"/>
    <dgm:cxn modelId="{89278623-E8B6-48B2-B820-20391DB7A17B}" type="presParOf" srcId="{F1F9DC4B-605F-439C-B562-18867F49CB00}" destId="{3B904292-BDAF-4A9A-B7F0-D6FBC9342039}" srcOrd="2" destOrd="0" presId="urn:microsoft.com/office/officeart/2008/layout/HexagonCluster"/>
    <dgm:cxn modelId="{154F016D-ED1F-4AAF-BD70-E2F67C8B15B1}" type="presParOf" srcId="{3B904292-BDAF-4A9A-B7F0-D6FBC9342039}" destId="{FA7A8625-9B23-43C8-A879-637E636BE626}" srcOrd="0" destOrd="0" presId="urn:microsoft.com/office/officeart/2008/layout/HexagonCluster"/>
    <dgm:cxn modelId="{D50E6558-D8BE-44DF-BA8D-047AC75F3875}" type="presParOf" srcId="{F1F9DC4B-605F-439C-B562-18867F49CB00}" destId="{ABC63E50-5F60-4413-9257-06C415C642B7}" srcOrd="3" destOrd="0" presId="urn:microsoft.com/office/officeart/2008/layout/HexagonCluster"/>
    <dgm:cxn modelId="{B7FA13AC-BBA1-4C91-9442-E01446460867}" type="presParOf" srcId="{ABC63E50-5F60-4413-9257-06C415C642B7}" destId="{F190A75E-D14E-405D-90E5-39544ED43F3F}" srcOrd="0" destOrd="0" presId="urn:microsoft.com/office/officeart/2008/layout/HexagonCluster"/>
    <dgm:cxn modelId="{FD4359B5-6E15-4994-9138-45DA28A0F161}" type="presParOf" srcId="{F1F9DC4B-605F-439C-B562-18867F49CB00}" destId="{2CE405DD-E11F-418B-81E6-AC79FFC1FF80}" srcOrd="4" destOrd="0" presId="urn:microsoft.com/office/officeart/2008/layout/HexagonCluster"/>
    <dgm:cxn modelId="{C2B0DABD-0EA3-4185-A67F-708C6A6C287E}" type="presParOf" srcId="{2CE405DD-E11F-418B-81E6-AC79FFC1FF80}" destId="{59919EA4-A12A-4441-A11E-E8D8C4309D31}" srcOrd="0" destOrd="0" presId="urn:microsoft.com/office/officeart/2008/layout/HexagonCluster"/>
    <dgm:cxn modelId="{F7FFA954-D823-4948-A7BC-DCE513412C12}" type="presParOf" srcId="{F1F9DC4B-605F-439C-B562-18867F49CB00}" destId="{FE7EB1D4-2FB7-4342-B81A-6666061139E8}" srcOrd="5" destOrd="0" presId="urn:microsoft.com/office/officeart/2008/layout/HexagonCluster"/>
    <dgm:cxn modelId="{0D6E880C-50A4-4EEB-B9CF-A766D082ABB6}" type="presParOf" srcId="{FE7EB1D4-2FB7-4342-B81A-6666061139E8}" destId="{498C53CB-E2E0-4976-B77E-077A99CFEC7A}" srcOrd="0" destOrd="0" presId="urn:microsoft.com/office/officeart/2008/layout/HexagonCluster"/>
    <dgm:cxn modelId="{7380CB7A-3333-459B-9540-FE12D1D0D1A9}" type="presParOf" srcId="{F1F9DC4B-605F-439C-B562-18867F49CB00}" destId="{70CED49F-C7CF-46B6-919A-75D1BA6C33AC}" srcOrd="6" destOrd="0" presId="urn:microsoft.com/office/officeart/2008/layout/HexagonCluster"/>
    <dgm:cxn modelId="{BEA30D1E-5177-4F02-9489-DB184C34D7F8}" type="presParOf" srcId="{70CED49F-C7CF-46B6-919A-75D1BA6C33AC}" destId="{A1CF13C2-1177-4435-9BE1-5DB267DA6A7D}" srcOrd="0" destOrd="0" presId="urn:microsoft.com/office/officeart/2008/layout/HexagonCluster"/>
    <dgm:cxn modelId="{9DA64279-535D-48C5-AA1D-B28031ED2D6F}" type="presParOf" srcId="{F1F9DC4B-605F-439C-B562-18867F49CB00}" destId="{C802B5C1-C449-4C36-BF77-C07C43E99264}" srcOrd="7" destOrd="0" presId="urn:microsoft.com/office/officeart/2008/layout/HexagonCluster"/>
    <dgm:cxn modelId="{59B2D66D-8B44-4E21-8123-1720EBC90FBF}" type="presParOf" srcId="{C802B5C1-C449-4C36-BF77-C07C43E99264}" destId="{4514AE8E-450E-417C-8AC1-63F2DEE1F074}" srcOrd="0" destOrd="0" presId="urn:microsoft.com/office/officeart/2008/layout/HexagonCluster"/>
    <dgm:cxn modelId="{00D9B748-0C23-42FF-A3AE-2737E43B0B8A}" type="presParOf" srcId="{F1F9DC4B-605F-439C-B562-18867F49CB00}" destId="{B507A75F-5D05-481B-BB19-7923C4E3CB38}" srcOrd="8" destOrd="0" presId="urn:microsoft.com/office/officeart/2008/layout/HexagonCluster"/>
    <dgm:cxn modelId="{C9F06A38-D0FB-4CBD-AC37-4E867E4E0F11}" type="presParOf" srcId="{B507A75F-5D05-481B-BB19-7923C4E3CB38}" destId="{B468091B-A969-4582-BB88-DE6ABA1679C8}" srcOrd="0" destOrd="0" presId="urn:microsoft.com/office/officeart/2008/layout/HexagonCluster"/>
    <dgm:cxn modelId="{61356B0D-FB5E-4353-9AD7-344F8A317098}" type="presParOf" srcId="{F1F9DC4B-605F-439C-B562-18867F49CB00}" destId="{B5A37403-B890-47B5-A314-6B7C5665CC84}" srcOrd="9" destOrd="0" presId="urn:microsoft.com/office/officeart/2008/layout/HexagonCluster"/>
    <dgm:cxn modelId="{077EF97A-9C38-464B-BAD6-6BBD39A4E4E3}" type="presParOf" srcId="{B5A37403-B890-47B5-A314-6B7C5665CC84}" destId="{79422A00-D9FE-40B7-881A-2107360A00C4}" srcOrd="0" destOrd="0" presId="urn:microsoft.com/office/officeart/2008/layout/HexagonCluster"/>
    <dgm:cxn modelId="{C1E7690A-E75D-41A3-BF7B-9561FA5CB3BA}" type="presParOf" srcId="{F1F9DC4B-605F-439C-B562-18867F49CB00}" destId="{1FA529FB-523E-4EAB-B14C-CDAB69695085}" srcOrd="10" destOrd="0" presId="urn:microsoft.com/office/officeart/2008/layout/HexagonCluster"/>
    <dgm:cxn modelId="{8D4205F5-0564-491A-B849-E208079E3D17}" type="presParOf" srcId="{1FA529FB-523E-4EAB-B14C-CDAB69695085}" destId="{09716D33-8C7D-405C-9367-D958A35A96A4}" srcOrd="0" destOrd="0" presId="urn:microsoft.com/office/officeart/2008/layout/HexagonCluster"/>
    <dgm:cxn modelId="{10564B57-2297-49E5-A3CF-BCE919C813E4}" type="presParOf" srcId="{F1F9DC4B-605F-439C-B562-18867F49CB00}" destId="{B3E5BF9D-0286-43EA-BF64-792324A951CD}" srcOrd="11" destOrd="0" presId="urn:microsoft.com/office/officeart/2008/layout/HexagonCluster"/>
    <dgm:cxn modelId="{721EFEF1-3AC7-4BC0-9602-40B9D019CBD7}" type="presParOf" srcId="{B3E5BF9D-0286-43EA-BF64-792324A951CD}" destId="{C158F7EC-E075-46C2-8F03-C49895C84176}" srcOrd="0" destOrd="0" presId="urn:microsoft.com/office/officeart/2008/layout/HexagonCluster"/>
    <dgm:cxn modelId="{DDD5EA68-2259-458F-B600-B31D6F502CC2}" type="presParOf" srcId="{F1F9DC4B-605F-439C-B562-18867F49CB00}" destId="{4312A700-3E46-470D-B8C8-D89D4561F516}" srcOrd="12" destOrd="0" presId="urn:microsoft.com/office/officeart/2008/layout/HexagonCluster"/>
    <dgm:cxn modelId="{CD6703CB-3C52-4823-8378-FEE69F3FBD8C}" type="presParOf" srcId="{4312A700-3E46-470D-B8C8-D89D4561F516}" destId="{9A62DBBD-6A84-4B0E-AE58-8501F54523EB}" srcOrd="0" destOrd="0" presId="urn:microsoft.com/office/officeart/2008/layout/HexagonCluster"/>
    <dgm:cxn modelId="{42FB4F02-3C65-4E00-B403-E9FBBE624212}" type="presParOf" srcId="{F1F9DC4B-605F-439C-B562-18867F49CB00}" destId="{93FC35C5-5213-4268-9B68-A13E510D8460}" srcOrd="13" destOrd="0" presId="urn:microsoft.com/office/officeart/2008/layout/HexagonCluster"/>
    <dgm:cxn modelId="{A84E163E-CB36-41CA-B675-0AD1DC6FE5F6}" type="presParOf" srcId="{93FC35C5-5213-4268-9B68-A13E510D8460}" destId="{AAD6BFE4-18E5-42D9-A623-71C5CF9D0881}" srcOrd="0" destOrd="0" presId="urn:microsoft.com/office/officeart/2008/layout/HexagonCluster"/>
    <dgm:cxn modelId="{ECEDCDCA-2F9C-462D-A9C5-07431D03BEBF}" type="presParOf" srcId="{F1F9DC4B-605F-439C-B562-18867F49CB00}" destId="{DC89BEFE-E246-4AE8-8001-983A0B1DD404}" srcOrd="14" destOrd="0" presId="urn:microsoft.com/office/officeart/2008/layout/HexagonCluster"/>
    <dgm:cxn modelId="{E4DABF19-BDAA-41A9-99A2-BA41320FD349}" type="presParOf" srcId="{DC89BEFE-E246-4AE8-8001-983A0B1DD404}" destId="{51A2C5F0-280E-48B4-BB9F-067D6D6D5D64}" srcOrd="0" destOrd="0" presId="urn:microsoft.com/office/officeart/2008/layout/HexagonCluster"/>
    <dgm:cxn modelId="{C1CA86E6-1F86-4898-BABA-4526549AABBC}" type="presParOf" srcId="{F1F9DC4B-605F-439C-B562-18867F49CB00}" destId="{29D71746-1551-47AC-8EEF-555CF34792E4}" srcOrd="15" destOrd="0" presId="urn:microsoft.com/office/officeart/2008/layout/HexagonCluster"/>
    <dgm:cxn modelId="{0046EB66-31D5-406C-8106-227D0434C22B}" type="presParOf" srcId="{29D71746-1551-47AC-8EEF-555CF34792E4}" destId="{0013B808-2D44-46D7-AD11-C225AF82E2CD}" srcOrd="0" destOrd="0" presId="urn:microsoft.com/office/officeart/2008/layout/HexagonCluster"/>
    <dgm:cxn modelId="{9AB35BBA-BFDD-4ADC-B7D2-0AB3D03BE247}" type="presParOf" srcId="{F1F9DC4B-605F-439C-B562-18867F49CB00}" destId="{1499911A-88BD-4DF0-8C44-8A0B1D96EEF3}" srcOrd="16" destOrd="0" presId="urn:microsoft.com/office/officeart/2008/layout/HexagonCluster"/>
    <dgm:cxn modelId="{7FA48309-A2E1-4C21-A1A8-09DA205DDAA0}" type="presParOf" srcId="{1499911A-88BD-4DF0-8C44-8A0B1D96EEF3}" destId="{136FCDC2-C3D9-4B9E-B64C-6ACD2FAC3051}" srcOrd="0" destOrd="0" presId="urn:microsoft.com/office/officeart/2008/layout/HexagonCluster"/>
    <dgm:cxn modelId="{3FA32270-02F0-4B44-921F-ED84015F56FD}" type="presParOf" srcId="{F1F9DC4B-605F-439C-B562-18867F49CB00}" destId="{EDA240E3-E6C3-4A10-9AA0-9D68B984BEA4}" srcOrd="17" destOrd="0" presId="urn:microsoft.com/office/officeart/2008/layout/HexagonCluster"/>
    <dgm:cxn modelId="{FADD9084-2B84-4F12-9AB0-BCF7E518CA87}" type="presParOf" srcId="{EDA240E3-E6C3-4A10-9AA0-9D68B984BEA4}" destId="{72AC4F7C-23F5-4B5B-BD3C-956FF493B55C}" srcOrd="0" destOrd="0" presId="urn:microsoft.com/office/officeart/2008/layout/HexagonCluster"/>
    <dgm:cxn modelId="{9E554871-34DD-42C9-B18B-FAC18AE59C5E}" type="presParOf" srcId="{F1F9DC4B-605F-439C-B562-18867F49CB00}" destId="{28D9EDC9-97E7-462A-A8C1-4769D3E9824C}" srcOrd="18" destOrd="0" presId="urn:microsoft.com/office/officeart/2008/layout/HexagonCluster"/>
    <dgm:cxn modelId="{31DC35D2-76EE-41B4-865D-0EBA916C2B7F}" type="presParOf" srcId="{28D9EDC9-97E7-462A-A8C1-4769D3E9824C}" destId="{D6873164-8BC6-4A91-B1D2-5071E26151B4}" srcOrd="0" destOrd="0" presId="urn:microsoft.com/office/officeart/2008/layout/HexagonCluster"/>
    <dgm:cxn modelId="{798F1E7C-51EF-4C52-9C15-79D83EC7C959}" type="presParOf" srcId="{F1F9DC4B-605F-439C-B562-18867F49CB00}" destId="{29D80A62-48E0-4392-A101-B803C545F1CC}" srcOrd="19" destOrd="0" presId="urn:microsoft.com/office/officeart/2008/layout/HexagonCluster"/>
    <dgm:cxn modelId="{3D58F481-E335-4D77-87F0-0084CA75C72D}" type="presParOf" srcId="{29D80A62-48E0-4392-A101-B803C545F1CC}" destId="{933D3601-E5EE-4E5F-859E-FA0BBDFB4C74}" srcOrd="0" destOrd="0" presId="urn:microsoft.com/office/officeart/2008/layout/HexagonCluster"/>
    <dgm:cxn modelId="{45CB2D07-5901-48C6-8F61-475D1BFD5891}" type="presParOf" srcId="{F1F9DC4B-605F-439C-B562-18867F49CB00}" destId="{D8FEC996-7EFA-46E2-BBB4-622959C11EF8}" srcOrd="20" destOrd="0" presId="urn:microsoft.com/office/officeart/2008/layout/HexagonCluster"/>
    <dgm:cxn modelId="{7A83B96B-B2FD-4A59-B875-D077B5005E59}" type="presParOf" srcId="{D8FEC996-7EFA-46E2-BBB4-622959C11EF8}" destId="{DAC6422F-F79C-4222-AF71-C1DE028364E8}" srcOrd="0" destOrd="0" presId="urn:microsoft.com/office/officeart/2008/layout/HexagonCluster"/>
    <dgm:cxn modelId="{CB92521A-135F-4CCD-A17E-A89BAC67D055}" type="presParOf" srcId="{F1F9DC4B-605F-439C-B562-18867F49CB00}" destId="{1AFEBC1A-26D2-4CA3-B79B-B2D14850F90D}" srcOrd="21" destOrd="0" presId="urn:microsoft.com/office/officeart/2008/layout/HexagonCluster"/>
    <dgm:cxn modelId="{14CB4F11-6D50-4E03-B226-23EBE5E33B07}" type="presParOf" srcId="{1AFEBC1A-26D2-4CA3-B79B-B2D14850F90D}" destId="{3E3901E3-5A13-4EFB-856C-0FA5768976F6}" srcOrd="0" destOrd="0" presId="urn:microsoft.com/office/officeart/2008/layout/HexagonCluster"/>
    <dgm:cxn modelId="{4407F87A-3643-4BC3-B08E-901AF4DBF9BC}" type="presParOf" srcId="{F1F9DC4B-605F-439C-B562-18867F49CB00}" destId="{80902889-441A-4119-A94A-8246F6864CB4}" srcOrd="22" destOrd="0" presId="urn:microsoft.com/office/officeart/2008/layout/HexagonCluster"/>
    <dgm:cxn modelId="{A269615B-70EF-482D-A539-BAB17CD56D76}" type="presParOf" srcId="{80902889-441A-4119-A94A-8246F6864CB4}" destId="{6EBB7A40-5613-40B4-BAAF-18B5CC04B6B7}" srcOrd="0" destOrd="0" presId="urn:microsoft.com/office/officeart/2008/layout/HexagonCluster"/>
    <dgm:cxn modelId="{94B14B71-9E64-4E34-A424-A20AAE2ED3AD}" type="presParOf" srcId="{F1F9DC4B-605F-439C-B562-18867F49CB00}" destId="{600A8B2D-4806-45EC-A41E-62749F51FE36}" srcOrd="23" destOrd="0" presId="urn:microsoft.com/office/officeart/2008/layout/HexagonCluster"/>
    <dgm:cxn modelId="{B91F4ED3-3FD9-4638-90C3-BF83546BB91A}" type="presParOf" srcId="{600A8B2D-4806-45EC-A41E-62749F51FE36}" destId="{2F95DF30-E764-41AB-A772-344B84D809B3}" srcOrd="0" destOrd="0" presId="urn:microsoft.com/office/officeart/2008/layout/HexagonCluster"/>
    <dgm:cxn modelId="{B7B33F00-27FA-4F31-8B96-44AE661ACFD0}" type="presParOf" srcId="{F1F9DC4B-605F-439C-B562-18867F49CB00}" destId="{658D25E8-D48A-4DBD-B3AE-ACC9F559E786}" srcOrd="24" destOrd="0" presId="urn:microsoft.com/office/officeart/2008/layout/HexagonCluster"/>
    <dgm:cxn modelId="{C92901BF-38FC-483C-A48D-236B7CE90880}" type="presParOf" srcId="{658D25E8-D48A-4DBD-B3AE-ACC9F559E786}" destId="{7379FF47-4E6B-444D-8050-658D8CFD0D20}" srcOrd="0" destOrd="0" presId="urn:microsoft.com/office/officeart/2008/layout/HexagonCluster"/>
    <dgm:cxn modelId="{5DB32166-4069-4D5C-8354-DC841D8A3D49}" type="presParOf" srcId="{F1F9DC4B-605F-439C-B562-18867F49CB00}" destId="{190B83BC-5714-47F4-B228-952E37399EB3}" srcOrd="25" destOrd="0" presId="urn:microsoft.com/office/officeart/2008/layout/HexagonCluster"/>
    <dgm:cxn modelId="{5F262452-EB34-4618-8604-05E2CFB087E8}" type="presParOf" srcId="{190B83BC-5714-47F4-B228-952E37399EB3}" destId="{8EAFC326-CCF7-456B-8642-D9968FFEA3E8}" srcOrd="0" destOrd="0" presId="urn:microsoft.com/office/officeart/2008/layout/HexagonCluster"/>
    <dgm:cxn modelId="{CCBF6EAE-E004-417C-BD6E-FA4738558EC0}" type="presParOf" srcId="{F1F9DC4B-605F-439C-B562-18867F49CB00}" destId="{31E7481B-7F6F-4A91-ABF6-08C5CFFD583F}" srcOrd="26" destOrd="0" presId="urn:microsoft.com/office/officeart/2008/layout/HexagonCluster"/>
    <dgm:cxn modelId="{1FE44C5D-BD9E-4363-8AB7-0B7AC9513DC9}" type="presParOf" srcId="{31E7481B-7F6F-4A91-ABF6-08C5CFFD583F}" destId="{3065E83F-D139-4960-8BE1-DC0546C12CE6}" srcOrd="0" destOrd="0" presId="urn:microsoft.com/office/officeart/2008/layout/HexagonCluster"/>
    <dgm:cxn modelId="{1CAB9993-8FE9-4632-8396-2A2F63C47720}" type="presParOf" srcId="{F1F9DC4B-605F-439C-B562-18867F49CB00}" destId="{5AB75B6F-9BCC-495A-A4AD-B2FEF0B0EE88}" srcOrd="27" destOrd="0" presId="urn:microsoft.com/office/officeart/2008/layout/HexagonCluster"/>
    <dgm:cxn modelId="{B7696CDB-09F9-4938-9F38-077282E0E558}" type="presParOf" srcId="{5AB75B6F-9BCC-495A-A4AD-B2FEF0B0EE88}" destId="{9AFEBBCF-4FD9-43F2-AB02-15479C21B4F7}" srcOrd="0" destOrd="0" presId="urn:microsoft.com/office/officeart/2008/layout/HexagonCluster"/>
    <dgm:cxn modelId="{D1C92281-6473-490B-B3F0-1FEFF1D8940A}" type="presParOf" srcId="{F1F9DC4B-605F-439C-B562-18867F49CB00}" destId="{6A6FF8B0-4BD0-4273-B9B0-3302AD06897D}" srcOrd="28" destOrd="0" presId="urn:microsoft.com/office/officeart/2008/layout/HexagonCluster"/>
    <dgm:cxn modelId="{5C29F887-935D-4081-9BCD-AFBB0CC2E938}" type="presParOf" srcId="{6A6FF8B0-4BD0-4273-B9B0-3302AD06897D}" destId="{9E740828-25D0-48A3-A0DA-2F3BD7C4BFC1}" srcOrd="0" destOrd="0" presId="urn:microsoft.com/office/officeart/2008/layout/HexagonCluster"/>
    <dgm:cxn modelId="{313BD03D-9E8F-4B64-AEB9-2FD86F4C525A}" type="presParOf" srcId="{F1F9DC4B-605F-439C-B562-18867F49CB00}" destId="{0E7FB72E-20E2-4E1C-BDE2-987A939A3C87}" srcOrd="29" destOrd="0" presId="urn:microsoft.com/office/officeart/2008/layout/HexagonCluster"/>
    <dgm:cxn modelId="{932EF120-AD9E-47B4-A819-E50AA5C176E5}" type="presParOf" srcId="{0E7FB72E-20E2-4E1C-BDE2-987A939A3C87}" destId="{B667D37F-9770-4BBE-833F-00A02835FEB3}" srcOrd="0" destOrd="0" presId="urn:microsoft.com/office/officeart/2008/layout/HexagonCluster"/>
    <dgm:cxn modelId="{76771771-1B45-4DFB-A5D9-2536766C021A}" type="presParOf" srcId="{F1F9DC4B-605F-439C-B562-18867F49CB00}" destId="{EEB07721-B321-448F-B06D-A1B631192ABA}" srcOrd="30" destOrd="0" presId="urn:microsoft.com/office/officeart/2008/layout/HexagonCluster"/>
    <dgm:cxn modelId="{FF1084B2-1476-4271-8042-EB46ED03357A}" type="presParOf" srcId="{EEB07721-B321-448F-B06D-A1B631192ABA}" destId="{2DF01804-8669-48C5-B848-079F3817EA6F}" srcOrd="0" destOrd="0" presId="urn:microsoft.com/office/officeart/2008/layout/HexagonCluster"/>
    <dgm:cxn modelId="{090154B7-ABB3-495A-910E-FE1258DDB5C8}" type="presParOf" srcId="{F1F9DC4B-605F-439C-B562-18867F49CB00}" destId="{531EAA03-0C5B-437D-96D8-654358DAB4FF}" srcOrd="31" destOrd="0" presId="urn:microsoft.com/office/officeart/2008/layout/HexagonCluster"/>
    <dgm:cxn modelId="{B5A9B7AE-4AD0-4235-9EC9-413A10576A7C}" type="presParOf" srcId="{531EAA03-0C5B-437D-96D8-654358DAB4FF}" destId="{695E907D-B15C-47E8-8DDA-F7768B14567C}" srcOrd="0" destOrd="0" presId="urn:microsoft.com/office/officeart/2008/layout/HexagonCluster"/>
    <dgm:cxn modelId="{B9FBEA13-854E-4259-A4E0-12AC4AF364B0}" type="presParOf" srcId="{F1F9DC4B-605F-439C-B562-18867F49CB00}" destId="{E0746CB7-955E-4243-828F-376E5B47D97B}" srcOrd="32" destOrd="0" presId="urn:microsoft.com/office/officeart/2008/layout/HexagonCluster"/>
    <dgm:cxn modelId="{9422F848-4082-4269-BEA2-6AA963A8338B}" type="presParOf" srcId="{E0746CB7-955E-4243-828F-376E5B47D97B}" destId="{209CD1B7-FBCA-430C-A60D-732ADE9B6956}" srcOrd="0" destOrd="0" presId="urn:microsoft.com/office/officeart/2008/layout/HexagonCluster"/>
    <dgm:cxn modelId="{47DAA5D7-A9F0-4596-AC61-368C9A3DF9A9}" type="presParOf" srcId="{F1F9DC4B-605F-439C-B562-18867F49CB00}" destId="{EF34440E-B52F-4F05-BCDD-4AE8F7B5AF45}" srcOrd="33" destOrd="0" presId="urn:microsoft.com/office/officeart/2008/layout/HexagonCluster"/>
    <dgm:cxn modelId="{B41A0790-FF58-4B0C-A30F-A5E62D80FACC}" type="presParOf" srcId="{EF34440E-B52F-4F05-BCDD-4AE8F7B5AF45}" destId="{DA39B3C0-3D5B-49B3-B7CF-41D0A70B8B1E}" srcOrd="0" destOrd="0" presId="urn:microsoft.com/office/officeart/2008/layout/HexagonCluster"/>
    <dgm:cxn modelId="{3CCE317C-009C-4EB8-AE28-DFB5EB9A291F}" type="presParOf" srcId="{F1F9DC4B-605F-439C-B562-18867F49CB00}" destId="{8C62D40A-0DBC-4156-8E4A-2199B83D24CC}" srcOrd="34" destOrd="0" presId="urn:microsoft.com/office/officeart/2008/layout/HexagonCluster"/>
    <dgm:cxn modelId="{56330B22-21FB-4F9B-A83D-EF15D89C02C2}" type="presParOf" srcId="{8C62D40A-0DBC-4156-8E4A-2199B83D24CC}" destId="{4EFCB7EA-BED4-4266-A5D0-AEA6364E76C1}" srcOrd="0" destOrd="0" presId="urn:microsoft.com/office/officeart/2008/layout/HexagonCluster"/>
    <dgm:cxn modelId="{1ACCE796-91FF-4BDB-8F7D-B2A06F42730A}" type="presParOf" srcId="{F1F9DC4B-605F-439C-B562-18867F49CB00}" destId="{9C504C2F-97FA-41A7-BD7F-29229957E629}" srcOrd="35" destOrd="0" presId="urn:microsoft.com/office/officeart/2008/layout/HexagonCluster"/>
    <dgm:cxn modelId="{81DC0E0B-7939-4201-B2F2-6A85E6E1633D}" type="presParOf" srcId="{9C504C2F-97FA-41A7-BD7F-29229957E629}" destId="{AA240B31-97C8-492A-B2A2-5235CEE84815}" srcOrd="0" destOrd="0" presId="urn:microsoft.com/office/officeart/2008/layout/Hexagon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E930D8-2C47-4427-9871-86E26753ECD5}" type="doc">
      <dgm:prSet loTypeId="urn:microsoft.com/office/officeart/2005/8/layout/chart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85369B04-5CC0-4228-95D1-F196A5600A7D}">
      <dgm:prSet phldrT="[ข้อความ]" custT="1"/>
      <dgm:spPr/>
      <dgm:t>
        <a:bodyPr/>
        <a:lstStyle/>
        <a:p>
          <a: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โปร่งใส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54C0A8-4812-4F09-8F13-5A9650A63D8D}" type="parTrans" cxnId="{B2594879-C669-4821-9B0F-09453AAF98D2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ED50F2-5777-46C0-A967-235998117876}" type="sibTrans" cxnId="{B2594879-C669-4821-9B0F-09453AAF98D2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1F53CB-FE7A-47F8-BA02-DDCB5BDA73FC}">
      <dgm:prSet phldrT="[ข้อความ]" custT="1"/>
      <dgm:spPr/>
      <dgm:t>
        <a:bodyPr/>
        <a:lstStyle/>
        <a:p>
          <a: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ตรวจสอบได้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2CFAA21-BCC7-47E0-B992-E5181DBA434B}" type="parTrans" cxnId="{FB449D3C-63F1-42DB-A9CD-ACF471BB08A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76A1D0-2983-4D24-A5A1-04718FDDD190}" type="sibTrans" cxnId="{FB449D3C-63F1-42DB-A9CD-ACF471BB08A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2399222-D2A3-42AF-9FA2-96100D56787D}">
      <dgm:prSet phldrT="[ข้อความ]" custT="1"/>
      <dgm:spPr/>
      <dgm:t>
        <a:bodyPr/>
        <a:lstStyle/>
        <a:p>
          <a: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คุ้มค่า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FAD88C9-0FBC-44DE-8FA1-A56D9E68834D}" type="parTrans" cxnId="{1AEE0FD0-078E-4874-89A0-486F71E95C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B527EA-671C-4E1B-9035-9BCB66EE6FF8}" type="sibTrans" cxnId="{1AEE0FD0-078E-4874-89A0-486F71E95C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4E7182-E511-461B-9E20-C3055A472D39}">
      <dgm:prSet phldrT="[ข้อความ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ประสิทธิภาพและประสิทธิผล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98F9FB4-5B63-4705-A891-C89982EAED25}" type="parTrans" cxnId="{F516599B-640B-4E5A-BCCC-9478C16EF9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B2A6D8-45F7-46DC-A0B1-378431DF1908}" type="sibTrans" cxnId="{F516599B-640B-4E5A-BCCC-9478C16EF9B8}">
      <dgm:prSet/>
      <dgm:spPr/>
      <dgm:t>
        <a:bodyPr/>
        <a:lstStyle/>
        <a:p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C6E01E-7896-449C-BD58-2934FFE6D397}" type="pres">
      <dgm:prSet presAssocID="{3BE930D8-2C47-4427-9871-86E26753EC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301AFBC-7C09-4AA6-8685-D05A3F883FF8}" type="pres">
      <dgm:prSet presAssocID="{3BE930D8-2C47-4427-9871-86E26753ECD5}" presName="wedge1" presStyleLbl="node1" presStyleIdx="0" presStyleCnt="4" custLinFactNeighborX="-4177" custLinFactNeighborY="4089"/>
      <dgm:spPr/>
      <dgm:t>
        <a:bodyPr/>
        <a:lstStyle/>
        <a:p>
          <a:endParaRPr lang="th-TH"/>
        </a:p>
      </dgm:t>
    </dgm:pt>
    <dgm:pt modelId="{2A61FF0D-4972-4E6B-BDA0-B5EBD5FB2978}" type="pres">
      <dgm:prSet presAssocID="{3BE930D8-2C47-4427-9871-86E26753ECD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9D299F-2F18-4038-9BDC-12913C9DACE4}" type="pres">
      <dgm:prSet presAssocID="{3BE930D8-2C47-4427-9871-86E26753ECD5}" presName="wedge2" presStyleLbl="node1" presStyleIdx="1" presStyleCnt="4"/>
      <dgm:spPr/>
      <dgm:t>
        <a:bodyPr/>
        <a:lstStyle/>
        <a:p>
          <a:endParaRPr lang="th-TH"/>
        </a:p>
      </dgm:t>
    </dgm:pt>
    <dgm:pt modelId="{F1DFA169-4685-4577-8259-11F53AC5978B}" type="pres">
      <dgm:prSet presAssocID="{3BE930D8-2C47-4427-9871-86E26753ECD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329F90-F2A0-476B-BF59-ED81FAB14B15}" type="pres">
      <dgm:prSet presAssocID="{3BE930D8-2C47-4427-9871-86E26753ECD5}" presName="wedge3" presStyleLbl="node1" presStyleIdx="2" presStyleCnt="4"/>
      <dgm:spPr/>
      <dgm:t>
        <a:bodyPr/>
        <a:lstStyle/>
        <a:p>
          <a:endParaRPr lang="th-TH"/>
        </a:p>
      </dgm:t>
    </dgm:pt>
    <dgm:pt modelId="{32870DED-7944-4950-8B6F-6F0365E957CB}" type="pres">
      <dgm:prSet presAssocID="{3BE930D8-2C47-4427-9871-86E26753ECD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A2A4C3-DF5D-4FED-ADE7-C616DD53A210}" type="pres">
      <dgm:prSet presAssocID="{3BE930D8-2C47-4427-9871-86E26753ECD5}" presName="wedge4" presStyleLbl="node1" presStyleIdx="3" presStyleCnt="4" custLinFactNeighborY="-228"/>
      <dgm:spPr/>
      <dgm:t>
        <a:bodyPr/>
        <a:lstStyle/>
        <a:p>
          <a:endParaRPr lang="th-TH"/>
        </a:p>
      </dgm:t>
    </dgm:pt>
    <dgm:pt modelId="{06B63898-46C7-4AB8-A332-D410D451B9BD}" type="pres">
      <dgm:prSet presAssocID="{3BE930D8-2C47-4427-9871-86E26753ECD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4DAE3C-6219-430D-953B-25AB4EA62018}" type="presOf" srcId="{8E1F53CB-FE7A-47F8-BA02-DDCB5BDA73FC}" destId="{32870DED-7944-4950-8B6F-6F0365E957CB}" srcOrd="1" destOrd="0" presId="urn:microsoft.com/office/officeart/2005/8/layout/chart3"/>
    <dgm:cxn modelId="{6918F7FA-1C45-4CEA-98F5-22622EC644DA}" type="presOf" srcId="{DA4E7182-E511-461B-9E20-C3055A472D39}" destId="{F1DFA169-4685-4577-8259-11F53AC5978B}" srcOrd="1" destOrd="0" presId="urn:microsoft.com/office/officeart/2005/8/layout/chart3"/>
    <dgm:cxn modelId="{30B27425-48B0-4DC6-80F8-FA81218EA9C3}" type="presOf" srcId="{3BE930D8-2C47-4427-9871-86E26753ECD5}" destId="{78C6E01E-7896-449C-BD58-2934FFE6D397}" srcOrd="0" destOrd="0" presId="urn:microsoft.com/office/officeart/2005/8/layout/chart3"/>
    <dgm:cxn modelId="{730EBB59-C6D6-49C0-AB84-E6BA2265F750}" type="presOf" srcId="{8E1F53CB-FE7A-47F8-BA02-DDCB5BDA73FC}" destId="{A6329F90-F2A0-476B-BF59-ED81FAB14B15}" srcOrd="0" destOrd="0" presId="urn:microsoft.com/office/officeart/2005/8/layout/chart3"/>
    <dgm:cxn modelId="{B841C342-D35A-439E-9642-7D7669F3744E}" type="presOf" srcId="{85369B04-5CC0-4228-95D1-F196A5600A7D}" destId="{C301AFBC-7C09-4AA6-8685-D05A3F883FF8}" srcOrd="0" destOrd="0" presId="urn:microsoft.com/office/officeart/2005/8/layout/chart3"/>
    <dgm:cxn modelId="{2C8C1CFA-68E3-4BBC-B688-255A0BF6DE64}" type="presOf" srcId="{02399222-D2A3-42AF-9FA2-96100D56787D}" destId="{83A2A4C3-DF5D-4FED-ADE7-C616DD53A210}" srcOrd="0" destOrd="0" presId="urn:microsoft.com/office/officeart/2005/8/layout/chart3"/>
    <dgm:cxn modelId="{1AEE0FD0-078E-4874-89A0-486F71E95CB8}" srcId="{3BE930D8-2C47-4427-9871-86E26753ECD5}" destId="{02399222-D2A3-42AF-9FA2-96100D56787D}" srcOrd="3" destOrd="0" parTransId="{CFAD88C9-0FBC-44DE-8FA1-A56D9E68834D}" sibTransId="{7DB527EA-671C-4E1B-9035-9BCB66EE6FF8}"/>
    <dgm:cxn modelId="{B2594879-C669-4821-9B0F-09453AAF98D2}" srcId="{3BE930D8-2C47-4427-9871-86E26753ECD5}" destId="{85369B04-5CC0-4228-95D1-F196A5600A7D}" srcOrd="0" destOrd="0" parTransId="{2B54C0A8-4812-4F09-8F13-5A9650A63D8D}" sibTransId="{6DED50F2-5777-46C0-A967-235998117876}"/>
    <dgm:cxn modelId="{B6897305-062D-4AF6-82F6-657078472152}" type="presOf" srcId="{DA4E7182-E511-461B-9E20-C3055A472D39}" destId="{C29D299F-2F18-4038-9BDC-12913C9DACE4}" srcOrd="0" destOrd="0" presId="urn:microsoft.com/office/officeart/2005/8/layout/chart3"/>
    <dgm:cxn modelId="{9E604FA5-E5E2-45AE-B559-11B3043A2641}" type="presOf" srcId="{02399222-D2A3-42AF-9FA2-96100D56787D}" destId="{06B63898-46C7-4AB8-A332-D410D451B9BD}" srcOrd="1" destOrd="0" presId="urn:microsoft.com/office/officeart/2005/8/layout/chart3"/>
    <dgm:cxn modelId="{FB449D3C-63F1-42DB-A9CD-ACF471BB08A8}" srcId="{3BE930D8-2C47-4427-9871-86E26753ECD5}" destId="{8E1F53CB-FE7A-47F8-BA02-DDCB5BDA73FC}" srcOrd="2" destOrd="0" parTransId="{92CFAA21-BCC7-47E0-B992-E5181DBA434B}" sibTransId="{9876A1D0-2983-4D24-A5A1-04718FDDD190}"/>
    <dgm:cxn modelId="{BCC50AFC-04A1-4B3F-8DF4-550A019AFBBF}" type="presOf" srcId="{85369B04-5CC0-4228-95D1-F196A5600A7D}" destId="{2A61FF0D-4972-4E6B-BDA0-B5EBD5FB2978}" srcOrd="1" destOrd="0" presId="urn:microsoft.com/office/officeart/2005/8/layout/chart3"/>
    <dgm:cxn modelId="{F516599B-640B-4E5A-BCCC-9478C16EF9B8}" srcId="{3BE930D8-2C47-4427-9871-86E26753ECD5}" destId="{DA4E7182-E511-461B-9E20-C3055A472D39}" srcOrd="1" destOrd="0" parTransId="{598F9FB4-5B63-4705-A891-C89982EAED25}" sibTransId="{4FB2A6D8-45F7-46DC-A0B1-378431DF1908}"/>
    <dgm:cxn modelId="{F72BB8A1-1228-43E1-8546-03A3398E92A6}" type="presParOf" srcId="{78C6E01E-7896-449C-BD58-2934FFE6D397}" destId="{C301AFBC-7C09-4AA6-8685-D05A3F883FF8}" srcOrd="0" destOrd="0" presId="urn:microsoft.com/office/officeart/2005/8/layout/chart3"/>
    <dgm:cxn modelId="{6066EDFB-BBE5-4368-AB37-A3B70194998B}" type="presParOf" srcId="{78C6E01E-7896-449C-BD58-2934FFE6D397}" destId="{2A61FF0D-4972-4E6B-BDA0-B5EBD5FB2978}" srcOrd="1" destOrd="0" presId="urn:microsoft.com/office/officeart/2005/8/layout/chart3"/>
    <dgm:cxn modelId="{E7C4D440-D63B-4EDB-8FBE-6A161B14A5D6}" type="presParOf" srcId="{78C6E01E-7896-449C-BD58-2934FFE6D397}" destId="{C29D299F-2F18-4038-9BDC-12913C9DACE4}" srcOrd="2" destOrd="0" presId="urn:microsoft.com/office/officeart/2005/8/layout/chart3"/>
    <dgm:cxn modelId="{9C21FA65-1EAC-47BA-AE30-517F3914F58C}" type="presParOf" srcId="{78C6E01E-7896-449C-BD58-2934FFE6D397}" destId="{F1DFA169-4685-4577-8259-11F53AC5978B}" srcOrd="3" destOrd="0" presId="urn:microsoft.com/office/officeart/2005/8/layout/chart3"/>
    <dgm:cxn modelId="{3C02640B-672D-4323-8E1E-25F5114ACD4A}" type="presParOf" srcId="{78C6E01E-7896-449C-BD58-2934FFE6D397}" destId="{A6329F90-F2A0-476B-BF59-ED81FAB14B15}" srcOrd="4" destOrd="0" presId="urn:microsoft.com/office/officeart/2005/8/layout/chart3"/>
    <dgm:cxn modelId="{8FC77EDA-D5E4-4FF5-842C-E702DF9E719C}" type="presParOf" srcId="{78C6E01E-7896-449C-BD58-2934FFE6D397}" destId="{32870DED-7944-4950-8B6F-6F0365E957CB}" srcOrd="5" destOrd="0" presId="urn:microsoft.com/office/officeart/2005/8/layout/chart3"/>
    <dgm:cxn modelId="{C91BCD26-E029-4154-AFFE-1E42092EF509}" type="presParOf" srcId="{78C6E01E-7896-449C-BD58-2934FFE6D397}" destId="{83A2A4C3-DF5D-4FED-ADE7-C616DD53A210}" srcOrd="6" destOrd="0" presId="urn:microsoft.com/office/officeart/2005/8/layout/chart3"/>
    <dgm:cxn modelId="{76350323-A1BA-4FA6-AA18-A9E8C263910E}" type="presParOf" srcId="{78C6E01E-7896-449C-BD58-2934FFE6D397}" destId="{06B63898-46C7-4AB8-A332-D410D451B9BD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0119E5-1317-4B21-9A87-63ECA0601F62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07E0ACE6-94EF-43FC-B2B3-FE9C59D34B16}">
      <dgm:prSet phldrT="[Text]" custT="1"/>
      <dgm:spPr/>
      <dgm:t>
        <a:bodyPr/>
        <a:lstStyle/>
        <a:p>
          <a:r>
            <a:rPr lang="th-TH" sz="4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ยกเว้น</a:t>
          </a:r>
          <a:endParaRPr lang="th-TH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F74432E-F109-429A-B1E4-827823EE3ACE}" type="parTrans" cxnId="{85C843A3-98E5-4F21-B589-9243BEFE4957}">
      <dgm:prSet/>
      <dgm:spPr/>
      <dgm:t>
        <a:bodyPr/>
        <a:lstStyle/>
        <a:p>
          <a:endParaRPr lang="th-TH" sz="2000" b="1"/>
        </a:p>
      </dgm:t>
    </dgm:pt>
    <dgm:pt modelId="{8CA7CA0B-F84B-4164-A642-828399EF3692}" type="sibTrans" cxnId="{85C843A3-98E5-4F21-B589-9243BEFE4957}">
      <dgm:prSet/>
      <dgm:spPr/>
      <dgm:t>
        <a:bodyPr/>
        <a:lstStyle/>
        <a:p>
          <a:endParaRPr lang="th-TH" sz="2000" b="1"/>
        </a:p>
      </dgm:t>
    </dgm:pt>
    <dgm:pt modelId="{11C13200-A98D-42B7-82E5-B0B6EF176432}">
      <dgm:prSet phldrT="[Text]" custT="1"/>
      <dgm:spPr/>
      <dgm:t>
        <a:bodyPr/>
        <a:lstStyle/>
        <a:p>
          <a:pPr algn="thaiDist"/>
          <a:r>
            <a:rPr lang="th-TH" altLang="th-TH" sz="2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1. กรณีเร่งด่วนหรือ ใช้ในราชการลับ</a:t>
          </a:r>
          <a:endParaRPr lang="th-TH" sz="2800" b="1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357D55C-E3BE-451A-8D41-EB057A550AC8}" type="parTrans" cxnId="{4EC218CC-7532-4722-9F31-0A5031A6C918}">
      <dgm:prSet/>
      <dgm:spPr/>
      <dgm:t>
        <a:bodyPr/>
        <a:lstStyle/>
        <a:p>
          <a:endParaRPr lang="th-TH" sz="2000" b="1"/>
        </a:p>
      </dgm:t>
    </dgm:pt>
    <dgm:pt modelId="{0C5654A9-B449-46EE-A952-5C75FD51F73F}" type="sibTrans" cxnId="{4EC218CC-7532-4722-9F31-0A5031A6C918}">
      <dgm:prSet/>
      <dgm:spPr/>
      <dgm:t>
        <a:bodyPr/>
        <a:lstStyle/>
        <a:p>
          <a:endParaRPr lang="th-TH" sz="2000" b="1"/>
        </a:p>
      </dgm:t>
    </dgm:pt>
    <dgm:pt modelId="{98602DE0-8228-4714-B075-74B69BE838D7}">
      <dgm:prSet phldrT="[Text]" custT="1"/>
      <dgm:spPr/>
      <dgm:t>
        <a:bodyPr/>
        <a:lstStyle/>
        <a:p>
          <a:pPr algn="thaiDist"/>
          <a:r>
            <a:rPr lang="th-TH" altLang="th-TH" sz="2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2. กรณีที่มีวงเงินตามที่กำหนดหรือมีความจำเป็นฉุกเฉิน หรือที่จะขายทอดตลาด</a:t>
          </a:r>
          <a:endParaRPr lang="th-TH" sz="2800" b="1" dirty="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C05C2CC-D0CB-4CCD-9BB1-D73B4FFE63C4}" type="parTrans" cxnId="{E91DA79A-9A0F-4EE2-93BA-B178D82ADBCF}">
      <dgm:prSet/>
      <dgm:spPr/>
      <dgm:t>
        <a:bodyPr/>
        <a:lstStyle/>
        <a:p>
          <a:endParaRPr lang="th-TH" sz="2000" b="1"/>
        </a:p>
      </dgm:t>
    </dgm:pt>
    <dgm:pt modelId="{C89CF111-3ACF-4D72-8159-A419E0ACEA81}" type="sibTrans" cxnId="{E91DA79A-9A0F-4EE2-93BA-B178D82ADBCF}">
      <dgm:prSet/>
      <dgm:spPr/>
      <dgm:t>
        <a:bodyPr/>
        <a:lstStyle/>
        <a:p>
          <a:endParaRPr lang="th-TH" sz="2000" b="1"/>
        </a:p>
      </dgm:t>
    </dgm:pt>
    <dgm:pt modelId="{C6D0A289-F96E-4981-B9FD-FFBEA69113C3}">
      <dgm:prSet phldrT="[Text]" custT="1"/>
      <dgm:spPr/>
      <dgm:t>
        <a:bodyPr/>
        <a:lstStyle/>
        <a:p>
          <a:r>
            <a:rPr lang="th-TH" alt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3. การจ้างที่ปรึกษาที่มีวงเงินค่าจ้างตามกำหนดหรือเกี่ยวกับความมั่นคงของชาติ</a:t>
          </a:r>
          <a:endParaRPr lang="th-TH" sz="2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2566333-5603-4A08-917D-7DF0AD9D62CC}" type="parTrans" cxnId="{8AF898EE-E505-4869-8CD1-48634E3996FC}">
      <dgm:prSet/>
      <dgm:spPr/>
      <dgm:t>
        <a:bodyPr/>
        <a:lstStyle/>
        <a:p>
          <a:endParaRPr lang="th-TH" sz="2000" b="1"/>
        </a:p>
      </dgm:t>
    </dgm:pt>
    <dgm:pt modelId="{132BCCE9-CD67-44D3-B2EE-23B93BFAAF6E}" type="sibTrans" cxnId="{8AF898EE-E505-4869-8CD1-48634E3996FC}">
      <dgm:prSet/>
      <dgm:spPr/>
      <dgm:t>
        <a:bodyPr/>
        <a:lstStyle/>
        <a:p>
          <a:endParaRPr lang="th-TH" sz="2000" b="1"/>
        </a:p>
      </dgm:t>
    </dgm:pt>
    <dgm:pt modelId="{91219946-9041-42C0-9602-18DF45C680FD}">
      <dgm:prSet phldrT="[Text]" custT="1"/>
      <dgm:spPr/>
      <dgm:t>
        <a:bodyPr/>
        <a:lstStyle/>
        <a:p>
          <a:r>
            <a:rPr lang="th-TH" alt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4. กรณีงานจ้างออกแบบหรือควบคุมงานก่อสร้างที่เร่งด่วนหรือเกี่ยวกับความมั่นคงของชาติ</a:t>
          </a:r>
          <a:endParaRPr lang="th-TH" sz="2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5684C54-8BEB-4B4E-838F-99082757A22D}" type="parTrans" cxnId="{D90466B4-08E4-499E-9858-604EE605F8FC}">
      <dgm:prSet/>
      <dgm:spPr/>
      <dgm:t>
        <a:bodyPr/>
        <a:lstStyle/>
        <a:p>
          <a:endParaRPr lang="th-TH" sz="2000" b="1"/>
        </a:p>
      </dgm:t>
    </dgm:pt>
    <dgm:pt modelId="{A3F3E400-C824-4D0C-8F4D-7328F7714CEA}" type="sibTrans" cxnId="{D90466B4-08E4-499E-9858-604EE605F8FC}">
      <dgm:prSet/>
      <dgm:spPr/>
      <dgm:t>
        <a:bodyPr/>
        <a:lstStyle/>
        <a:p>
          <a:endParaRPr lang="th-TH" sz="2000" b="1"/>
        </a:p>
      </dgm:t>
    </dgm:pt>
    <dgm:pt modelId="{14E67BDD-BFFA-4CAE-8F39-CEDF8880F6F3}" type="pres">
      <dgm:prSet presAssocID="{540119E5-1317-4B21-9A87-63ECA0601F6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92A748E-FE72-440E-B802-5573B7C59C62}" type="pres">
      <dgm:prSet presAssocID="{540119E5-1317-4B21-9A87-63ECA0601F62}" presName="matrix" presStyleCnt="0"/>
      <dgm:spPr/>
      <dgm:t>
        <a:bodyPr/>
        <a:lstStyle/>
        <a:p>
          <a:endParaRPr lang="th-TH"/>
        </a:p>
      </dgm:t>
    </dgm:pt>
    <dgm:pt modelId="{1BA11581-A8E3-4151-B95F-EC28D29E79FF}" type="pres">
      <dgm:prSet presAssocID="{540119E5-1317-4B21-9A87-63ECA0601F62}" presName="tile1" presStyleLbl="node1" presStyleIdx="0" presStyleCnt="4"/>
      <dgm:spPr/>
      <dgm:t>
        <a:bodyPr/>
        <a:lstStyle/>
        <a:p>
          <a:endParaRPr lang="th-TH"/>
        </a:p>
      </dgm:t>
    </dgm:pt>
    <dgm:pt modelId="{C4F8CA2B-3456-4170-A570-D3BB40426BD1}" type="pres">
      <dgm:prSet presAssocID="{540119E5-1317-4B21-9A87-63ECA0601F6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741EF4-AB31-4A3F-9DB6-CA0270695368}" type="pres">
      <dgm:prSet presAssocID="{540119E5-1317-4B21-9A87-63ECA0601F62}" presName="tile2" presStyleLbl="node1" presStyleIdx="1" presStyleCnt="4"/>
      <dgm:spPr/>
      <dgm:t>
        <a:bodyPr/>
        <a:lstStyle/>
        <a:p>
          <a:endParaRPr lang="th-TH"/>
        </a:p>
      </dgm:t>
    </dgm:pt>
    <dgm:pt modelId="{37ABDF33-510A-4916-9B13-C0115B42B9A3}" type="pres">
      <dgm:prSet presAssocID="{540119E5-1317-4B21-9A87-63ECA0601F6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EFEE7A-BFBD-4C47-AFE6-78314C6F8180}" type="pres">
      <dgm:prSet presAssocID="{540119E5-1317-4B21-9A87-63ECA0601F62}" presName="tile3" presStyleLbl="node1" presStyleIdx="2" presStyleCnt="4"/>
      <dgm:spPr/>
      <dgm:t>
        <a:bodyPr/>
        <a:lstStyle/>
        <a:p>
          <a:endParaRPr lang="th-TH"/>
        </a:p>
      </dgm:t>
    </dgm:pt>
    <dgm:pt modelId="{BE5B7A0C-4C8A-4FA5-B2C6-0A99B722D297}" type="pres">
      <dgm:prSet presAssocID="{540119E5-1317-4B21-9A87-63ECA0601F6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673011-BB23-49ED-97BB-F949C2DC7D48}" type="pres">
      <dgm:prSet presAssocID="{540119E5-1317-4B21-9A87-63ECA0601F62}" presName="tile4" presStyleLbl="node1" presStyleIdx="3" presStyleCnt="4"/>
      <dgm:spPr/>
      <dgm:t>
        <a:bodyPr/>
        <a:lstStyle/>
        <a:p>
          <a:endParaRPr lang="th-TH"/>
        </a:p>
      </dgm:t>
    </dgm:pt>
    <dgm:pt modelId="{C66F1381-0422-462D-9C3B-2879B36B35F3}" type="pres">
      <dgm:prSet presAssocID="{540119E5-1317-4B21-9A87-63ECA0601F6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C5352C-2714-4D7B-B264-8782D0AE072C}" type="pres">
      <dgm:prSet presAssocID="{540119E5-1317-4B21-9A87-63ECA0601F6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E91DA79A-9A0F-4EE2-93BA-B178D82ADBCF}" srcId="{07E0ACE6-94EF-43FC-B2B3-FE9C59D34B16}" destId="{98602DE0-8228-4714-B075-74B69BE838D7}" srcOrd="1" destOrd="0" parTransId="{EC05C2CC-D0CB-4CCD-9BB1-D73B4FFE63C4}" sibTransId="{C89CF111-3ACF-4D72-8159-A419E0ACEA81}"/>
    <dgm:cxn modelId="{5182D4B8-4026-484C-B87C-83E435D0221D}" type="presOf" srcId="{98602DE0-8228-4714-B075-74B69BE838D7}" destId="{8C741EF4-AB31-4A3F-9DB6-CA0270695368}" srcOrd="0" destOrd="0" presId="urn:microsoft.com/office/officeart/2005/8/layout/matrix1"/>
    <dgm:cxn modelId="{3A483F82-9158-4FFF-864B-D2C548838259}" type="presOf" srcId="{540119E5-1317-4B21-9A87-63ECA0601F62}" destId="{14E67BDD-BFFA-4CAE-8F39-CEDF8880F6F3}" srcOrd="0" destOrd="0" presId="urn:microsoft.com/office/officeart/2005/8/layout/matrix1"/>
    <dgm:cxn modelId="{0BD01150-A384-436C-99AC-EF1A94A069DC}" type="presOf" srcId="{07E0ACE6-94EF-43FC-B2B3-FE9C59D34B16}" destId="{36C5352C-2714-4D7B-B264-8782D0AE072C}" srcOrd="0" destOrd="0" presId="urn:microsoft.com/office/officeart/2005/8/layout/matrix1"/>
    <dgm:cxn modelId="{C05C6DA2-F919-485A-8D67-180CFE6D58F4}" type="presOf" srcId="{91219946-9041-42C0-9602-18DF45C680FD}" destId="{C66F1381-0422-462D-9C3B-2879B36B35F3}" srcOrd="1" destOrd="0" presId="urn:microsoft.com/office/officeart/2005/8/layout/matrix1"/>
    <dgm:cxn modelId="{C4D3FD24-52A1-4DCF-ABD4-B068F65D4F5C}" type="presOf" srcId="{11C13200-A98D-42B7-82E5-B0B6EF176432}" destId="{C4F8CA2B-3456-4170-A570-D3BB40426BD1}" srcOrd="1" destOrd="0" presId="urn:microsoft.com/office/officeart/2005/8/layout/matrix1"/>
    <dgm:cxn modelId="{E3CA2FCD-6213-4CC9-A99D-A44AB39CF13A}" type="presOf" srcId="{C6D0A289-F96E-4981-B9FD-FFBEA69113C3}" destId="{5AEFEE7A-BFBD-4C47-AFE6-78314C6F8180}" srcOrd="0" destOrd="0" presId="urn:microsoft.com/office/officeart/2005/8/layout/matrix1"/>
    <dgm:cxn modelId="{15329EBC-68BB-4455-B725-FE051265C38D}" type="presOf" srcId="{91219946-9041-42C0-9602-18DF45C680FD}" destId="{89673011-BB23-49ED-97BB-F949C2DC7D48}" srcOrd="0" destOrd="0" presId="urn:microsoft.com/office/officeart/2005/8/layout/matrix1"/>
    <dgm:cxn modelId="{4EC218CC-7532-4722-9F31-0A5031A6C918}" srcId="{07E0ACE6-94EF-43FC-B2B3-FE9C59D34B16}" destId="{11C13200-A98D-42B7-82E5-B0B6EF176432}" srcOrd="0" destOrd="0" parTransId="{1357D55C-E3BE-451A-8D41-EB057A550AC8}" sibTransId="{0C5654A9-B449-46EE-A952-5C75FD51F73F}"/>
    <dgm:cxn modelId="{D90466B4-08E4-499E-9858-604EE605F8FC}" srcId="{07E0ACE6-94EF-43FC-B2B3-FE9C59D34B16}" destId="{91219946-9041-42C0-9602-18DF45C680FD}" srcOrd="3" destOrd="0" parTransId="{45684C54-8BEB-4B4E-838F-99082757A22D}" sibTransId="{A3F3E400-C824-4D0C-8F4D-7328F7714CEA}"/>
    <dgm:cxn modelId="{8AF898EE-E505-4869-8CD1-48634E3996FC}" srcId="{07E0ACE6-94EF-43FC-B2B3-FE9C59D34B16}" destId="{C6D0A289-F96E-4981-B9FD-FFBEA69113C3}" srcOrd="2" destOrd="0" parTransId="{E2566333-5603-4A08-917D-7DF0AD9D62CC}" sibTransId="{132BCCE9-CD67-44D3-B2EE-23B93BFAAF6E}"/>
    <dgm:cxn modelId="{46D59FD1-FE4C-4491-B87B-BB50F7049FC9}" type="presOf" srcId="{11C13200-A98D-42B7-82E5-B0B6EF176432}" destId="{1BA11581-A8E3-4151-B95F-EC28D29E79FF}" srcOrd="0" destOrd="0" presId="urn:microsoft.com/office/officeart/2005/8/layout/matrix1"/>
    <dgm:cxn modelId="{9B9FDD0E-8100-464E-AB92-0A78C4749F75}" type="presOf" srcId="{C6D0A289-F96E-4981-B9FD-FFBEA69113C3}" destId="{BE5B7A0C-4C8A-4FA5-B2C6-0A99B722D297}" srcOrd="1" destOrd="0" presId="urn:microsoft.com/office/officeart/2005/8/layout/matrix1"/>
    <dgm:cxn modelId="{75DAF4B8-4C45-4031-8D0E-5F16514B2F20}" type="presOf" srcId="{98602DE0-8228-4714-B075-74B69BE838D7}" destId="{37ABDF33-510A-4916-9B13-C0115B42B9A3}" srcOrd="1" destOrd="0" presId="urn:microsoft.com/office/officeart/2005/8/layout/matrix1"/>
    <dgm:cxn modelId="{85C843A3-98E5-4F21-B589-9243BEFE4957}" srcId="{540119E5-1317-4B21-9A87-63ECA0601F62}" destId="{07E0ACE6-94EF-43FC-B2B3-FE9C59D34B16}" srcOrd="0" destOrd="0" parTransId="{EF74432E-F109-429A-B1E4-827823EE3ACE}" sibTransId="{8CA7CA0B-F84B-4164-A642-828399EF3692}"/>
    <dgm:cxn modelId="{8CE8A909-429F-4F0B-9AF8-FAFBACE4F513}" type="presParOf" srcId="{14E67BDD-BFFA-4CAE-8F39-CEDF8880F6F3}" destId="{B92A748E-FE72-440E-B802-5573B7C59C62}" srcOrd="0" destOrd="0" presId="urn:microsoft.com/office/officeart/2005/8/layout/matrix1"/>
    <dgm:cxn modelId="{DBC4DAA9-7E9D-4FA0-AB1B-0F2892D7124B}" type="presParOf" srcId="{B92A748E-FE72-440E-B802-5573B7C59C62}" destId="{1BA11581-A8E3-4151-B95F-EC28D29E79FF}" srcOrd="0" destOrd="0" presId="urn:microsoft.com/office/officeart/2005/8/layout/matrix1"/>
    <dgm:cxn modelId="{9365DA52-2035-44E8-A93E-ADE910BD888B}" type="presParOf" srcId="{B92A748E-FE72-440E-B802-5573B7C59C62}" destId="{C4F8CA2B-3456-4170-A570-D3BB40426BD1}" srcOrd="1" destOrd="0" presId="urn:microsoft.com/office/officeart/2005/8/layout/matrix1"/>
    <dgm:cxn modelId="{31846EA0-20E1-4C21-A386-CFF8CDC6D485}" type="presParOf" srcId="{B92A748E-FE72-440E-B802-5573B7C59C62}" destId="{8C741EF4-AB31-4A3F-9DB6-CA0270695368}" srcOrd="2" destOrd="0" presId="urn:microsoft.com/office/officeart/2005/8/layout/matrix1"/>
    <dgm:cxn modelId="{5E9F4E40-A6AC-4FFF-877D-38346C42C00A}" type="presParOf" srcId="{B92A748E-FE72-440E-B802-5573B7C59C62}" destId="{37ABDF33-510A-4916-9B13-C0115B42B9A3}" srcOrd="3" destOrd="0" presId="urn:microsoft.com/office/officeart/2005/8/layout/matrix1"/>
    <dgm:cxn modelId="{DA133054-A62F-4592-AED3-38D1DD9EDB30}" type="presParOf" srcId="{B92A748E-FE72-440E-B802-5573B7C59C62}" destId="{5AEFEE7A-BFBD-4C47-AFE6-78314C6F8180}" srcOrd="4" destOrd="0" presId="urn:microsoft.com/office/officeart/2005/8/layout/matrix1"/>
    <dgm:cxn modelId="{26767CA7-6571-4A66-AFDE-34CD96DF2E57}" type="presParOf" srcId="{B92A748E-FE72-440E-B802-5573B7C59C62}" destId="{BE5B7A0C-4C8A-4FA5-B2C6-0A99B722D297}" srcOrd="5" destOrd="0" presId="urn:microsoft.com/office/officeart/2005/8/layout/matrix1"/>
    <dgm:cxn modelId="{44D30750-A2A7-4C3F-A867-9C073A62C62E}" type="presParOf" srcId="{B92A748E-FE72-440E-B802-5573B7C59C62}" destId="{89673011-BB23-49ED-97BB-F949C2DC7D48}" srcOrd="6" destOrd="0" presId="urn:microsoft.com/office/officeart/2005/8/layout/matrix1"/>
    <dgm:cxn modelId="{AED0D75B-DB32-4862-AA4B-E664395E0FDF}" type="presParOf" srcId="{B92A748E-FE72-440E-B802-5573B7C59C62}" destId="{C66F1381-0422-462D-9C3B-2879B36B35F3}" srcOrd="7" destOrd="0" presId="urn:microsoft.com/office/officeart/2005/8/layout/matrix1"/>
    <dgm:cxn modelId="{A809ABB3-6B19-4EC0-A52E-625AEF098713}" type="presParOf" srcId="{14E67BDD-BFFA-4CAE-8F39-CEDF8880F6F3}" destId="{36C5352C-2714-4D7B-B264-8782D0AE07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30EAD1-A17F-4E83-81B7-6B2341A78C62}" type="doc">
      <dgm:prSet loTypeId="urn:microsoft.com/office/officeart/2005/8/layout/pyramid2" loCatId="pyramid" qsTypeId="urn:microsoft.com/office/officeart/2005/8/quickstyle/3d7" qsCatId="3D" csTypeId="urn:microsoft.com/office/officeart/2005/8/colors/colorful5" csCatId="colorful" phldr="1"/>
      <dgm:spPr/>
    </dgm:pt>
    <dgm:pt modelId="{D795E802-320C-49F6-95B5-4005BDEEDFC1}">
      <dgm:prSet phldrT="[Text]" custT="1"/>
      <dgm:spPr/>
      <dgm:t>
        <a:bodyPr/>
        <a:lstStyle/>
        <a:p>
          <a:r>
            <a:rPr lang="th-TH" sz="4000" b="1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หน่วยงานเจ้าของโครงการ</a:t>
          </a:r>
          <a:endParaRPr lang="th-TH" sz="40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350A61-52C2-4D72-BB33-866A25D0943B}" type="parTrans" cxnId="{00A3A865-9635-4324-B96A-1E23F3A3CD1D}">
      <dgm:prSet/>
      <dgm:spPr/>
      <dgm:t>
        <a:bodyPr/>
        <a:lstStyle/>
        <a:p>
          <a:endParaRPr lang="th-TH"/>
        </a:p>
      </dgm:t>
    </dgm:pt>
    <dgm:pt modelId="{49CD13E3-F310-4288-9AC6-7D9E4990CCB0}" type="sibTrans" cxnId="{00A3A865-9635-4324-B96A-1E23F3A3CD1D}">
      <dgm:prSet/>
      <dgm:spPr/>
      <dgm:t>
        <a:bodyPr/>
        <a:lstStyle/>
        <a:p>
          <a:endParaRPr lang="th-TH"/>
        </a:p>
      </dgm:t>
    </dgm:pt>
    <dgm:pt modelId="{1CF9F1B3-C988-447B-99F9-7A7B94C76B4A}">
      <dgm:prSet phldrT="[Text]" custT="1"/>
      <dgm:spPr/>
      <dgm:t>
        <a:bodyPr/>
        <a:lstStyle/>
        <a:p>
          <a:r>
            <a:rPr lang="th-TH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ผู้เข้ายื่นข้อเสนอ</a:t>
          </a:r>
          <a:endParaRPr lang="th-TH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A4D70-79F5-4A0F-8B74-C9BD31AB8F3A}" type="parTrans" cxnId="{613CA712-BFD5-4E10-8C11-1F1748F6D09B}">
      <dgm:prSet/>
      <dgm:spPr/>
      <dgm:t>
        <a:bodyPr/>
        <a:lstStyle/>
        <a:p>
          <a:endParaRPr lang="th-TH"/>
        </a:p>
      </dgm:t>
    </dgm:pt>
    <dgm:pt modelId="{5BB5AE1A-1372-4118-8E43-3462B27C5D37}" type="sibTrans" cxnId="{613CA712-BFD5-4E10-8C11-1F1748F6D09B}">
      <dgm:prSet/>
      <dgm:spPr/>
      <dgm:t>
        <a:bodyPr/>
        <a:lstStyle/>
        <a:p>
          <a:endParaRPr lang="th-TH"/>
        </a:p>
      </dgm:t>
    </dgm:pt>
    <dgm:pt modelId="{C9720BC8-1AA2-44F6-AF08-417FFEBB5BB9}">
      <dgm:prSet phldrT="[Text]"/>
      <dgm:spPr/>
      <dgm:t>
        <a:bodyPr/>
        <a:lstStyle/>
        <a:p>
          <a:r>
            <a:rPr lang="th-TH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rPr>
            <a:t>ผู้สังเกตการณ์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38D2F-3F3E-4BC4-8BAF-9ADBCB5465FE}" type="parTrans" cxnId="{FC877797-300E-4A06-B05A-300C314125A3}">
      <dgm:prSet/>
      <dgm:spPr/>
      <dgm:t>
        <a:bodyPr/>
        <a:lstStyle/>
        <a:p>
          <a:endParaRPr lang="th-TH"/>
        </a:p>
      </dgm:t>
    </dgm:pt>
    <dgm:pt modelId="{8E514DC2-F690-4642-8C79-B5A57E34D018}" type="sibTrans" cxnId="{FC877797-300E-4A06-B05A-300C314125A3}">
      <dgm:prSet/>
      <dgm:spPr/>
      <dgm:t>
        <a:bodyPr/>
        <a:lstStyle/>
        <a:p>
          <a:endParaRPr lang="th-TH"/>
        </a:p>
      </dgm:t>
    </dgm:pt>
    <dgm:pt modelId="{E3219DED-9E26-48A6-AA03-CAF0EF55799D}" type="pres">
      <dgm:prSet presAssocID="{FF30EAD1-A17F-4E83-81B7-6B2341A78C62}" presName="compositeShape" presStyleCnt="0">
        <dgm:presLayoutVars>
          <dgm:dir/>
          <dgm:resizeHandles/>
        </dgm:presLayoutVars>
      </dgm:prSet>
      <dgm:spPr/>
    </dgm:pt>
    <dgm:pt modelId="{A7AF16DA-51CD-4803-B588-9E327204AAD0}" type="pres">
      <dgm:prSet presAssocID="{FF30EAD1-A17F-4E83-81B7-6B2341A78C62}" presName="pyramid" presStyleLbl="node1" presStyleIdx="0" presStyleCnt="1" custLinFactNeighborX="-655" custLinFactNeighborY="-20"/>
      <dgm:spPr/>
    </dgm:pt>
    <dgm:pt modelId="{0AC96988-868D-4B66-BB7C-B2FE9B6C396E}" type="pres">
      <dgm:prSet presAssocID="{FF30EAD1-A17F-4E83-81B7-6B2341A78C62}" presName="theList" presStyleCnt="0"/>
      <dgm:spPr/>
    </dgm:pt>
    <dgm:pt modelId="{D743C031-58A0-4E30-9921-CF02DF42E3CA}" type="pres">
      <dgm:prSet presAssocID="{D795E802-320C-49F6-95B5-4005BDEEDFC1}" presName="aNode" presStyleLbl="fgAcc1" presStyleIdx="0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FD74CD-C2CB-40B8-B127-13BCDE74EF25}" type="pres">
      <dgm:prSet presAssocID="{D795E802-320C-49F6-95B5-4005BDEEDFC1}" presName="aSpace" presStyleCnt="0"/>
      <dgm:spPr/>
    </dgm:pt>
    <dgm:pt modelId="{757F1870-247C-4B13-B637-5D026CF8DC2F}" type="pres">
      <dgm:prSet presAssocID="{1CF9F1B3-C988-447B-99F9-7A7B94C76B4A}" presName="aNode" presStyleLbl="fgAcc1" presStyleIdx="1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2C5216-EA3B-43CC-8C1C-1FB1E09787D9}" type="pres">
      <dgm:prSet presAssocID="{1CF9F1B3-C988-447B-99F9-7A7B94C76B4A}" presName="aSpace" presStyleCnt="0"/>
      <dgm:spPr/>
    </dgm:pt>
    <dgm:pt modelId="{2A704DC4-1454-45E8-8F49-D23EEA830F5D}" type="pres">
      <dgm:prSet presAssocID="{C9720BC8-1AA2-44F6-AF08-417FFEBB5BB9}" presName="aNode" presStyleLbl="fgAcc1" presStyleIdx="2" presStyleCnt="3" custLinFactNeighborX="10847" custLinFactNeighborY="183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CADC69-2021-4588-B4B9-72E130B91492}" type="pres">
      <dgm:prSet presAssocID="{C9720BC8-1AA2-44F6-AF08-417FFEBB5BB9}" presName="aSpace" presStyleCnt="0"/>
      <dgm:spPr/>
    </dgm:pt>
  </dgm:ptLst>
  <dgm:cxnLst>
    <dgm:cxn modelId="{00A3A865-9635-4324-B96A-1E23F3A3CD1D}" srcId="{FF30EAD1-A17F-4E83-81B7-6B2341A78C62}" destId="{D795E802-320C-49F6-95B5-4005BDEEDFC1}" srcOrd="0" destOrd="0" parTransId="{41350A61-52C2-4D72-BB33-866A25D0943B}" sibTransId="{49CD13E3-F310-4288-9AC6-7D9E4990CCB0}"/>
    <dgm:cxn modelId="{99FAE4B9-EA9A-4121-AFFB-DA9FC1A07B0D}" type="presOf" srcId="{C9720BC8-1AA2-44F6-AF08-417FFEBB5BB9}" destId="{2A704DC4-1454-45E8-8F49-D23EEA830F5D}" srcOrd="0" destOrd="0" presId="urn:microsoft.com/office/officeart/2005/8/layout/pyramid2"/>
    <dgm:cxn modelId="{30CF7192-65B7-44B9-A4DF-5CBED0C18470}" type="presOf" srcId="{D795E802-320C-49F6-95B5-4005BDEEDFC1}" destId="{D743C031-58A0-4E30-9921-CF02DF42E3CA}" srcOrd="0" destOrd="0" presId="urn:microsoft.com/office/officeart/2005/8/layout/pyramid2"/>
    <dgm:cxn modelId="{613CA712-BFD5-4E10-8C11-1F1748F6D09B}" srcId="{FF30EAD1-A17F-4E83-81B7-6B2341A78C62}" destId="{1CF9F1B3-C988-447B-99F9-7A7B94C76B4A}" srcOrd="1" destOrd="0" parTransId="{169A4D70-79F5-4A0F-8B74-C9BD31AB8F3A}" sibTransId="{5BB5AE1A-1372-4118-8E43-3462B27C5D37}"/>
    <dgm:cxn modelId="{D84062F3-19C4-4F70-A743-2A2E0001014F}" type="presOf" srcId="{FF30EAD1-A17F-4E83-81B7-6B2341A78C62}" destId="{E3219DED-9E26-48A6-AA03-CAF0EF55799D}" srcOrd="0" destOrd="0" presId="urn:microsoft.com/office/officeart/2005/8/layout/pyramid2"/>
    <dgm:cxn modelId="{86D7A872-FDCF-4570-A337-124879FBB879}" type="presOf" srcId="{1CF9F1B3-C988-447B-99F9-7A7B94C76B4A}" destId="{757F1870-247C-4B13-B637-5D026CF8DC2F}" srcOrd="0" destOrd="0" presId="urn:microsoft.com/office/officeart/2005/8/layout/pyramid2"/>
    <dgm:cxn modelId="{FC877797-300E-4A06-B05A-300C314125A3}" srcId="{FF30EAD1-A17F-4E83-81B7-6B2341A78C62}" destId="{C9720BC8-1AA2-44F6-AF08-417FFEBB5BB9}" srcOrd="2" destOrd="0" parTransId="{93938D2F-3F3E-4BC4-8BAF-9ADBCB5465FE}" sibTransId="{8E514DC2-F690-4642-8C79-B5A57E34D018}"/>
    <dgm:cxn modelId="{7D8492FC-5296-47D6-BD15-DFF4FAF5259E}" type="presParOf" srcId="{E3219DED-9E26-48A6-AA03-CAF0EF55799D}" destId="{A7AF16DA-51CD-4803-B588-9E327204AAD0}" srcOrd="0" destOrd="0" presId="urn:microsoft.com/office/officeart/2005/8/layout/pyramid2"/>
    <dgm:cxn modelId="{EA722A14-425E-4252-96FE-D96697BE49D8}" type="presParOf" srcId="{E3219DED-9E26-48A6-AA03-CAF0EF55799D}" destId="{0AC96988-868D-4B66-BB7C-B2FE9B6C396E}" srcOrd="1" destOrd="0" presId="urn:microsoft.com/office/officeart/2005/8/layout/pyramid2"/>
    <dgm:cxn modelId="{7FAC61FF-0912-4A69-9569-8DAA5D7BB0A3}" type="presParOf" srcId="{0AC96988-868D-4B66-BB7C-B2FE9B6C396E}" destId="{D743C031-58A0-4E30-9921-CF02DF42E3CA}" srcOrd="0" destOrd="0" presId="urn:microsoft.com/office/officeart/2005/8/layout/pyramid2"/>
    <dgm:cxn modelId="{D090E50B-0547-4E62-8B5D-9C5EEEE47C00}" type="presParOf" srcId="{0AC96988-868D-4B66-BB7C-B2FE9B6C396E}" destId="{03FD74CD-C2CB-40B8-B127-13BCDE74EF25}" srcOrd="1" destOrd="0" presId="urn:microsoft.com/office/officeart/2005/8/layout/pyramid2"/>
    <dgm:cxn modelId="{203AC8C7-E568-4698-BB61-02F510E21AFE}" type="presParOf" srcId="{0AC96988-868D-4B66-BB7C-B2FE9B6C396E}" destId="{757F1870-247C-4B13-B637-5D026CF8DC2F}" srcOrd="2" destOrd="0" presId="urn:microsoft.com/office/officeart/2005/8/layout/pyramid2"/>
    <dgm:cxn modelId="{47E88D55-D213-41D2-87E9-2AFA99CB69F3}" type="presParOf" srcId="{0AC96988-868D-4B66-BB7C-B2FE9B6C396E}" destId="{502C5216-EA3B-43CC-8C1C-1FB1E09787D9}" srcOrd="3" destOrd="0" presId="urn:microsoft.com/office/officeart/2005/8/layout/pyramid2"/>
    <dgm:cxn modelId="{B36E8C16-C42E-4CA6-A04B-E05C79994FD5}" type="presParOf" srcId="{0AC96988-868D-4B66-BB7C-B2FE9B6C396E}" destId="{2A704DC4-1454-45E8-8F49-D23EEA830F5D}" srcOrd="4" destOrd="0" presId="urn:microsoft.com/office/officeart/2005/8/layout/pyramid2"/>
    <dgm:cxn modelId="{B7902DD0-B378-41F3-AC05-0DC60C7B345D}" type="presParOf" srcId="{0AC96988-868D-4B66-BB7C-B2FE9B6C396E}" destId="{DECADC69-2021-4588-B4B9-72E130B9149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3C9E2AB-A002-4B42-BD06-8EB466A78676}" type="doc">
      <dgm:prSet loTypeId="urn:microsoft.com/office/officeart/2005/8/layout/cycle6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05F9F5F2-7744-4A42-B391-DE6FFABA03A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th-TH" sz="2000" b="1" smtClean="0">
            <a:solidFill>
              <a:schemeClr val="tx1">
                <a:lumMod val="95000"/>
                <a:lumOff val="5000"/>
              </a:schemeClr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th-TH" sz="2000" b="1" smtClean="0">
            <a:solidFill>
              <a:schemeClr val="tx1">
                <a:lumMod val="95000"/>
                <a:lumOff val="5000"/>
              </a:schemeClr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คณะกรรมการนโยบายการจัดซื้อจัดจ้างและการบริหารพัสดุภาครัฐ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20)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17 – 19 คน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th-TH" sz="2000" b="1" smtClean="0">
            <a:solidFill>
              <a:schemeClr val="tx1">
                <a:lumMod val="95000"/>
                <a:lumOff val="5000"/>
              </a:schemeClr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th-TH" sz="2000" b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endParaRPr lang="th-TH" sz="2000" dirty="0">
            <a:solidFill>
              <a:schemeClr val="tx1">
                <a:lumMod val="95000"/>
                <a:lumOff val="5000"/>
              </a:schemeClr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962C130-1B28-4AD0-B30D-D2B21FF0465C}" type="parTrans" cxnId="{61605A18-256A-4D88-BEA3-7AA66F3913EC}">
      <dgm:prSet/>
      <dgm:spPr/>
      <dgm:t>
        <a:bodyPr/>
        <a:lstStyle/>
        <a:p>
          <a:endParaRPr lang="th-TH"/>
        </a:p>
      </dgm:t>
    </dgm:pt>
    <dgm:pt modelId="{5675DD1B-69C1-4EC5-9BA9-150ADEBDD944}" type="sibTrans" cxnId="{61605A18-256A-4D88-BEA3-7AA66F3913EC}">
      <dgm:prSet/>
      <dgm:spPr/>
      <dgm:t>
        <a:bodyPr/>
        <a:lstStyle/>
        <a:p>
          <a:endParaRPr lang="th-TH"/>
        </a:p>
      </dgm:t>
    </dgm:pt>
    <dgm:pt modelId="{A63803CE-1FC4-4921-BD88-32282954210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คณะกรรมการวินิจฉัยปัญหาการจัดซื้อ</a:t>
          </a:r>
          <a:br>
            <a:rPr lang="th-TH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จัดจ้างและการบริหารพัสดุภาครัฐ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27)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15 – 17 คน</a:t>
          </a:r>
          <a:endParaRPr lang="th-TH" sz="2000" b="1" dirty="0">
            <a:solidFill>
              <a:schemeClr val="tx1">
                <a:lumMod val="95000"/>
                <a:lumOff val="5000"/>
              </a:schemeClr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74B67B2-6750-4EA7-BDA1-FFF74F58AA98}" type="parTrans" cxnId="{CCFB7985-CE37-4DDC-821E-B31F804082DF}">
      <dgm:prSet/>
      <dgm:spPr/>
      <dgm:t>
        <a:bodyPr/>
        <a:lstStyle/>
        <a:p>
          <a:endParaRPr lang="th-TH"/>
        </a:p>
      </dgm:t>
    </dgm:pt>
    <dgm:pt modelId="{40FB0EC0-CB07-454F-A5C4-6924231D058D}" type="sibTrans" cxnId="{CCFB7985-CE37-4DDC-821E-B31F804082DF}">
      <dgm:prSet/>
      <dgm:spPr/>
      <dgm:t>
        <a:bodyPr/>
        <a:lstStyle/>
        <a:p>
          <a:endParaRPr lang="th-TH"/>
        </a:p>
      </dgm:t>
    </dgm:pt>
    <dgm:pt modelId="{E17D760F-C2E4-4958-AC62-E591E70530F3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คณะกรรมการราคากลางและขึ้นทะเบียนผู้ประกอบการ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32)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20 – 25 คน </a:t>
          </a:r>
          <a:endParaRPr lang="th-TH" sz="2000" b="1" dirty="0">
            <a:solidFill>
              <a:schemeClr val="tx1">
                <a:lumMod val="95000"/>
                <a:lumOff val="5000"/>
              </a:schemeClr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F24EA71-6ACF-4697-8D59-C9C64026B5F7}" type="parTrans" cxnId="{9018271A-6A80-4F8C-A1C9-BC47EA034A02}">
      <dgm:prSet/>
      <dgm:spPr/>
      <dgm:t>
        <a:bodyPr/>
        <a:lstStyle/>
        <a:p>
          <a:endParaRPr lang="th-TH"/>
        </a:p>
      </dgm:t>
    </dgm:pt>
    <dgm:pt modelId="{EA2F33DB-5D1A-48D7-9BDC-807609BB8D35}" type="sibTrans" cxnId="{9018271A-6A80-4F8C-A1C9-BC47EA034A02}">
      <dgm:prSet/>
      <dgm:spPr/>
      <dgm:t>
        <a:bodyPr/>
        <a:lstStyle/>
        <a:p>
          <a:endParaRPr lang="th-TH"/>
        </a:p>
      </dgm:t>
    </dgm:pt>
    <dgm:pt modelId="{F2E67FDA-9418-4F97-B6B2-3288373C18C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คณะกรรมการความร่วมมือป้องกันการทุจริต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37)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14 – 16 คน </a:t>
          </a:r>
          <a:endParaRPr lang="th-TH" sz="20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76E623-3BC6-4E4B-9A01-6B94B72E1D2B}" type="parTrans" cxnId="{B3CFFDFA-A5B5-4D15-A920-51A06FA6E40F}">
      <dgm:prSet/>
      <dgm:spPr/>
      <dgm:t>
        <a:bodyPr/>
        <a:lstStyle/>
        <a:p>
          <a:endParaRPr lang="th-TH"/>
        </a:p>
      </dgm:t>
    </dgm:pt>
    <dgm:pt modelId="{DAB1CC59-B0D8-4ADA-96B5-95FCD42F0E44}" type="sibTrans" cxnId="{B3CFFDFA-A5B5-4D15-A920-51A06FA6E40F}">
      <dgm:prSet/>
      <dgm:spPr/>
      <dgm:t>
        <a:bodyPr/>
        <a:lstStyle/>
        <a:p>
          <a:endParaRPr lang="th-TH"/>
        </a:p>
      </dgm:t>
    </dgm:pt>
    <dgm:pt modelId="{F9C13D25-B61A-4D3C-B4B5-24950868598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คณะกรรมการพิจารณาอุทธรณ์</a:t>
          </a:r>
          <a:br>
            <a:rPr lang="th-TH" sz="2000" b="1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000" b="1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และข้อร้องเรียน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(มาตรา 41)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จำนวน 14 – 16 คน</a:t>
          </a:r>
          <a:endParaRPr lang="th-TH" sz="2000" b="1" dirty="0">
            <a:ln>
              <a:noFill/>
            </a:ln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785A0AB-E20F-42D0-8A97-2DCE69983A58}" type="parTrans" cxnId="{49DACAA5-6654-4190-AE9C-7C99E3C5EB37}">
      <dgm:prSet/>
      <dgm:spPr/>
      <dgm:t>
        <a:bodyPr/>
        <a:lstStyle/>
        <a:p>
          <a:endParaRPr lang="th-TH"/>
        </a:p>
      </dgm:t>
    </dgm:pt>
    <dgm:pt modelId="{36DDBD86-302C-424F-A266-675EE8E5698E}" type="sibTrans" cxnId="{49DACAA5-6654-4190-AE9C-7C99E3C5EB37}">
      <dgm:prSet/>
      <dgm:spPr/>
      <dgm:t>
        <a:bodyPr/>
        <a:lstStyle/>
        <a:p>
          <a:endParaRPr lang="th-TH"/>
        </a:p>
      </dgm:t>
    </dgm:pt>
    <dgm:pt modelId="{FD479526-EA2C-4970-88B6-611C9D782615}" type="pres">
      <dgm:prSet presAssocID="{93C9E2AB-A002-4B42-BD06-8EB466A786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F32B25E-BE85-47D1-93CB-41F65C8096B6}" type="pres">
      <dgm:prSet presAssocID="{05F9F5F2-7744-4A42-B391-DE6FFABA03AD}" presName="node" presStyleLbl="node1" presStyleIdx="0" presStyleCnt="5" custScaleX="169970" custScaleY="1325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A5B79B-8215-4A33-9E98-4B93409A27EB}" type="pres">
      <dgm:prSet presAssocID="{05F9F5F2-7744-4A42-B391-DE6FFABA03AD}" presName="spNode" presStyleCnt="0"/>
      <dgm:spPr/>
      <dgm:t>
        <a:bodyPr/>
        <a:lstStyle/>
        <a:p>
          <a:endParaRPr lang="th-TH"/>
        </a:p>
      </dgm:t>
    </dgm:pt>
    <dgm:pt modelId="{5127147D-0333-4700-9FE1-46B8F9E85E51}" type="pres">
      <dgm:prSet presAssocID="{5675DD1B-69C1-4EC5-9BA9-150ADEBDD944}" presName="sibTrans" presStyleLbl="sibTrans1D1" presStyleIdx="0" presStyleCnt="5"/>
      <dgm:spPr/>
      <dgm:t>
        <a:bodyPr/>
        <a:lstStyle/>
        <a:p>
          <a:endParaRPr lang="th-TH"/>
        </a:p>
      </dgm:t>
    </dgm:pt>
    <dgm:pt modelId="{1B9CF64A-0BB0-4F4E-A980-0C355110209D}" type="pres">
      <dgm:prSet presAssocID="{A63803CE-1FC4-4921-BD88-322829542102}" presName="node" presStyleLbl="node1" presStyleIdx="1" presStyleCnt="5" custScaleX="180433" custScaleY="137317" custRadScaleRad="107422" custRadScaleInc="248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ED843A-B918-4028-BD2F-0DED16219FFF}" type="pres">
      <dgm:prSet presAssocID="{A63803CE-1FC4-4921-BD88-322829542102}" presName="spNode" presStyleCnt="0"/>
      <dgm:spPr/>
      <dgm:t>
        <a:bodyPr/>
        <a:lstStyle/>
        <a:p>
          <a:endParaRPr lang="th-TH"/>
        </a:p>
      </dgm:t>
    </dgm:pt>
    <dgm:pt modelId="{FF5BDEA3-2AED-475B-9DE9-A0BA86F9E393}" type="pres">
      <dgm:prSet presAssocID="{40FB0EC0-CB07-454F-A5C4-6924231D058D}" presName="sibTrans" presStyleLbl="sibTrans1D1" presStyleIdx="1" presStyleCnt="5"/>
      <dgm:spPr/>
      <dgm:t>
        <a:bodyPr/>
        <a:lstStyle/>
        <a:p>
          <a:endParaRPr lang="th-TH"/>
        </a:p>
      </dgm:t>
    </dgm:pt>
    <dgm:pt modelId="{34722921-1B66-4A30-BD3D-8AB62CD9CAAE}" type="pres">
      <dgm:prSet presAssocID="{E17D760F-C2E4-4958-AC62-E591E70530F3}" presName="node" presStyleLbl="node1" presStyleIdx="2" presStyleCnt="5" custScaleX="185022" custScaleY="120512" custRadScaleRad="113903" custRadScaleInc="-758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7E8FDF-ACDD-4C35-9B8C-4AC719FCD3FC}" type="pres">
      <dgm:prSet presAssocID="{E17D760F-C2E4-4958-AC62-E591E70530F3}" presName="spNode" presStyleCnt="0"/>
      <dgm:spPr/>
      <dgm:t>
        <a:bodyPr/>
        <a:lstStyle/>
        <a:p>
          <a:endParaRPr lang="th-TH"/>
        </a:p>
      </dgm:t>
    </dgm:pt>
    <dgm:pt modelId="{5764B6D8-77B7-489D-BA64-A96DAF4527E9}" type="pres">
      <dgm:prSet presAssocID="{EA2F33DB-5D1A-48D7-9BDC-807609BB8D35}" presName="sibTrans" presStyleLbl="sibTrans1D1" presStyleIdx="2" presStyleCnt="5"/>
      <dgm:spPr/>
      <dgm:t>
        <a:bodyPr/>
        <a:lstStyle/>
        <a:p>
          <a:endParaRPr lang="th-TH"/>
        </a:p>
      </dgm:t>
    </dgm:pt>
    <dgm:pt modelId="{20F567B2-9DBD-42E6-A25A-E708A126B8C5}" type="pres">
      <dgm:prSet presAssocID="{F2E67FDA-9418-4F97-B6B2-3288373C18C7}" presName="node" presStyleLbl="node1" presStyleIdx="3" presStyleCnt="5" custScaleX="191254" custScaleY="134858" custRadScaleRad="105875" custRadScaleInc="653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7DF45F-33E1-47EF-B65B-27547B55B529}" type="pres">
      <dgm:prSet presAssocID="{F2E67FDA-9418-4F97-B6B2-3288373C18C7}" presName="spNode" presStyleCnt="0"/>
      <dgm:spPr/>
      <dgm:t>
        <a:bodyPr/>
        <a:lstStyle/>
        <a:p>
          <a:endParaRPr lang="th-TH"/>
        </a:p>
      </dgm:t>
    </dgm:pt>
    <dgm:pt modelId="{BCA9ED75-2F4D-464A-B438-3DA38C028AAD}" type="pres">
      <dgm:prSet presAssocID="{DAB1CC59-B0D8-4ADA-96B5-95FCD42F0E44}" presName="sibTrans" presStyleLbl="sibTrans1D1" presStyleIdx="3" presStyleCnt="5"/>
      <dgm:spPr/>
      <dgm:t>
        <a:bodyPr/>
        <a:lstStyle/>
        <a:p>
          <a:endParaRPr lang="th-TH"/>
        </a:p>
      </dgm:t>
    </dgm:pt>
    <dgm:pt modelId="{78F74AC4-D49A-47B9-9B3A-05A6D57F53B6}" type="pres">
      <dgm:prSet presAssocID="{F9C13D25-B61A-4D3C-B4B5-249508685980}" presName="node" presStyleLbl="node1" presStyleIdx="4" presStyleCnt="5" custScaleX="169728" custScaleY="129818" custRadScaleRad="117121" custRadScaleInc="-128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1068DD-CC31-4778-B6AF-49776B7AB312}" type="pres">
      <dgm:prSet presAssocID="{F9C13D25-B61A-4D3C-B4B5-249508685980}" presName="spNode" presStyleCnt="0"/>
      <dgm:spPr/>
      <dgm:t>
        <a:bodyPr/>
        <a:lstStyle/>
        <a:p>
          <a:endParaRPr lang="th-TH"/>
        </a:p>
      </dgm:t>
    </dgm:pt>
    <dgm:pt modelId="{366EA645-8310-4102-B1C6-3DD8991315EB}" type="pres">
      <dgm:prSet presAssocID="{36DDBD86-302C-424F-A266-675EE8E5698E}" presName="sibTrans" presStyleLbl="sibTrans1D1" presStyleIdx="4" presStyleCnt="5"/>
      <dgm:spPr/>
      <dgm:t>
        <a:bodyPr/>
        <a:lstStyle/>
        <a:p>
          <a:endParaRPr lang="th-TH"/>
        </a:p>
      </dgm:t>
    </dgm:pt>
  </dgm:ptLst>
  <dgm:cxnLst>
    <dgm:cxn modelId="{E36B19EA-D48D-4E6F-BA0D-82C8B62B2B11}" type="presOf" srcId="{F2E67FDA-9418-4F97-B6B2-3288373C18C7}" destId="{20F567B2-9DBD-42E6-A25A-E708A126B8C5}" srcOrd="0" destOrd="0" presId="urn:microsoft.com/office/officeart/2005/8/layout/cycle6"/>
    <dgm:cxn modelId="{B3CFFDFA-A5B5-4D15-A920-51A06FA6E40F}" srcId="{93C9E2AB-A002-4B42-BD06-8EB466A78676}" destId="{F2E67FDA-9418-4F97-B6B2-3288373C18C7}" srcOrd="3" destOrd="0" parTransId="{6676E623-3BC6-4E4B-9A01-6B94B72E1D2B}" sibTransId="{DAB1CC59-B0D8-4ADA-96B5-95FCD42F0E44}"/>
    <dgm:cxn modelId="{D4143E41-16F9-4C2A-B905-813D79A5BEE3}" type="presOf" srcId="{36DDBD86-302C-424F-A266-675EE8E5698E}" destId="{366EA645-8310-4102-B1C6-3DD8991315EB}" srcOrd="0" destOrd="0" presId="urn:microsoft.com/office/officeart/2005/8/layout/cycle6"/>
    <dgm:cxn modelId="{49DACAA5-6654-4190-AE9C-7C99E3C5EB37}" srcId="{93C9E2AB-A002-4B42-BD06-8EB466A78676}" destId="{F9C13D25-B61A-4D3C-B4B5-249508685980}" srcOrd="4" destOrd="0" parTransId="{E785A0AB-E20F-42D0-8A97-2DCE69983A58}" sibTransId="{36DDBD86-302C-424F-A266-675EE8E5698E}"/>
    <dgm:cxn modelId="{9018271A-6A80-4F8C-A1C9-BC47EA034A02}" srcId="{93C9E2AB-A002-4B42-BD06-8EB466A78676}" destId="{E17D760F-C2E4-4958-AC62-E591E70530F3}" srcOrd="2" destOrd="0" parTransId="{CF24EA71-6ACF-4697-8D59-C9C64026B5F7}" sibTransId="{EA2F33DB-5D1A-48D7-9BDC-807609BB8D35}"/>
    <dgm:cxn modelId="{833FC0C9-9E82-4CE6-82F4-724460882F26}" type="presOf" srcId="{DAB1CC59-B0D8-4ADA-96B5-95FCD42F0E44}" destId="{BCA9ED75-2F4D-464A-B438-3DA38C028AAD}" srcOrd="0" destOrd="0" presId="urn:microsoft.com/office/officeart/2005/8/layout/cycle6"/>
    <dgm:cxn modelId="{61605A18-256A-4D88-BEA3-7AA66F3913EC}" srcId="{93C9E2AB-A002-4B42-BD06-8EB466A78676}" destId="{05F9F5F2-7744-4A42-B391-DE6FFABA03AD}" srcOrd="0" destOrd="0" parTransId="{1962C130-1B28-4AD0-B30D-D2B21FF0465C}" sibTransId="{5675DD1B-69C1-4EC5-9BA9-150ADEBDD944}"/>
    <dgm:cxn modelId="{2476AB5B-1E82-41CA-A718-904BADB9FD89}" type="presOf" srcId="{93C9E2AB-A002-4B42-BD06-8EB466A78676}" destId="{FD479526-EA2C-4970-88B6-611C9D782615}" srcOrd="0" destOrd="0" presId="urn:microsoft.com/office/officeart/2005/8/layout/cycle6"/>
    <dgm:cxn modelId="{E99B20FF-3930-417D-855B-782EC68C2C6C}" type="presOf" srcId="{A63803CE-1FC4-4921-BD88-322829542102}" destId="{1B9CF64A-0BB0-4F4E-A980-0C355110209D}" srcOrd="0" destOrd="0" presId="urn:microsoft.com/office/officeart/2005/8/layout/cycle6"/>
    <dgm:cxn modelId="{0EEE476C-B15A-4B19-AC2D-8A4BC9987F6A}" type="presOf" srcId="{05F9F5F2-7744-4A42-B391-DE6FFABA03AD}" destId="{7F32B25E-BE85-47D1-93CB-41F65C8096B6}" srcOrd="0" destOrd="0" presId="urn:microsoft.com/office/officeart/2005/8/layout/cycle6"/>
    <dgm:cxn modelId="{CA465828-11E1-4227-A9BE-21051902B309}" type="presOf" srcId="{E17D760F-C2E4-4958-AC62-E591E70530F3}" destId="{34722921-1B66-4A30-BD3D-8AB62CD9CAAE}" srcOrd="0" destOrd="0" presId="urn:microsoft.com/office/officeart/2005/8/layout/cycle6"/>
    <dgm:cxn modelId="{BFB836A0-977D-4043-BE9E-38FE57EAA673}" type="presOf" srcId="{5675DD1B-69C1-4EC5-9BA9-150ADEBDD944}" destId="{5127147D-0333-4700-9FE1-46B8F9E85E51}" srcOrd="0" destOrd="0" presId="urn:microsoft.com/office/officeart/2005/8/layout/cycle6"/>
    <dgm:cxn modelId="{48C6CD8F-2B5E-4A59-84E2-BD8ABC7AB8D7}" type="presOf" srcId="{F9C13D25-B61A-4D3C-B4B5-249508685980}" destId="{78F74AC4-D49A-47B9-9B3A-05A6D57F53B6}" srcOrd="0" destOrd="0" presId="urn:microsoft.com/office/officeart/2005/8/layout/cycle6"/>
    <dgm:cxn modelId="{CCFB7985-CE37-4DDC-821E-B31F804082DF}" srcId="{93C9E2AB-A002-4B42-BD06-8EB466A78676}" destId="{A63803CE-1FC4-4921-BD88-322829542102}" srcOrd="1" destOrd="0" parTransId="{A74B67B2-6750-4EA7-BDA1-FFF74F58AA98}" sibTransId="{40FB0EC0-CB07-454F-A5C4-6924231D058D}"/>
    <dgm:cxn modelId="{46CAE7FC-C520-4EC2-B528-0665667027D3}" type="presOf" srcId="{40FB0EC0-CB07-454F-A5C4-6924231D058D}" destId="{FF5BDEA3-2AED-475B-9DE9-A0BA86F9E393}" srcOrd="0" destOrd="0" presId="urn:microsoft.com/office/officeart/2005/8/layout/cycle6"/>
    <dgm:cxn modelId="{12B5F8D8-32A3-408C-BA29-B3B7171C85F6}" type="presOf" srcId="{EA2F33DB-5D1A-48D7-9BDC-807609BB8D35}" destId="{5764B6D8-77B7-489D-BA64-A96DAF4527E9}" srcOrd="0" destOrd="0" presId="urn:microsoft.com/office/officeart/2005/8/layout/cycle6"/>
    <dgm:cxn modelId="{41CF2BBC-C16B-4372-9F63-D5FA88F919C9}" type="presParOf" srcId="{FD479526-EA2C-4970-88B6-611C9D782615}" destId="{7F32B25E-BE85-47D1-93CB-41F65C8096B6}" srcOrd="0" destOrd="0" presId="urn:microsoft.com/office/officeart/2005/8/layout/cycle6"/>
    <dgm:cxn modelId="{95A4FBBD-5829-42F0-93D2-7F25EE747257}" type="presParOf" srcId="{FD479526-EA2C-4970-88B6-611C9D782615}" destId="{00A5B79B-8215-4A33-9E98-4B93409A27EB}" srcOrd="1" destOrd="0" presId="urn:microsoft.com/office/officeart/2005/8/layout/cycle6"/>
    <dgm:cxn modelId="{F200D26F-5CB4-4A85-96AC-B267F9610E7F}" type="presParOf" srcId="{FD479526-EA2C-4970-88B6-611C9D782615}" destId="{5127147D-0333-4700-9FE1-46B8F9E85E51}" srcOrd="2" destOrd="0" presId="urn:microsoft.com/office/officeart/2005/8/layout/cycle6"/>
    <dgm:cxn modelId="{A52301C9-80BF-4A24-AA82-BEA177327614}" type="presParOf" srcId="{FD479526-EA2C-4970-88B6-611C9D782615}" destId="{1B9CF64A-0BB0-4F4E-A980-0C355110209D}" srcOrd="3" destOrd="0" presId="urn:microsoft.com/office/officeart/2005/8/layout/cycle6"/>
    <dgm:cxn modelId="{6D780BD2-C7E9-41F9-83D2-04FDA308C51C}" type="presParOf" srcId="{FD479526-EA2C-4970-88B6-611C9D782615}" destId="{3FED843A-B918-4028-BD2F-0DED16219FFF}" srcOrd="4" destOrd="0" presId="urn:microsoft.com/office/officeart/2005/8/layout/cycle6"/>
    <dgm:cxn modelId="{8F8C7330-8247-43F5-8D4F-84406C66E847}" type="presParOf" srcId="{FD479526-EA2C-4970-88B6-611C9D782615}" destId="{FF5BDEA3-2AED-475B-9DE9-A0BA86F9E393}" srcOrd="5" destOrd="0" presId="urn:microsoft.com/office/officeart/2005/8/layout/cycle6"/>
    <dgm:cxn modelId="{00C825AE-887D-4C00-B7AF-177066539F7E}" type="presParOf" srcId="{FD479526-EA2C-4970-88B6-611C9D782615}" destId="{34722921-1B66-4A30-BD3D-8AB62CD9CAAE}" srcOrd="6" destOrd="0" presId="urn:microsoft.com/office/officeart/2005/8/layout/cycle6"/>
    <dgm:cxn modelId="{FDBBF18A-3F8B-4523-B604-1BC522C11BA8}" type="presParOf" srcId="{FD479526-EA2C-4970-88B6-611C9D782615}" destId="{757E8FDF-ACDD-4C35-9B8C-4AC719FCD3FC}" srcOrd="7" destOrd="0" presId="urn:microsoft.com/office/officeart/2005/8/layout/cycle6"/>
    <dgm:cxn modelId="{BCAF821E-DE3B-4486-AC5B-1436F5324F49}" type="presParOf" srcId="{FD479526-EA2C-4970-88B6-611C9D782615}" destId="{5764B6D8-77B7-489D-BA64-A96DAF4527E9}" srcOrd="8" destOrd="0" presId="urn:microsoft.com/office/officeart/2005/8/layout/cycle6"/>
    <dgm:cxn modelId="{5C51281A-7E68-45BF-BEA9-66F482528629}" type="presParOf" srcId="{FD479526-EA2C-4970-88B6-611C9D782615}" destId="{20F567B2-9DBD-42E6-A25A-E708A126B8C5}" srcOrd="9" destOrd="0" presId="urn:microsoft.com/office/officeart/2005/8/layout/cycle6"/>
    <dgm:cxn modelId="{577F1474-3B81-406E-9A4F-87278E8B0FC1}" type="presParOf" srcId="{FD479526-EA2C-4970-88B6-611C9D782615}" destId="{867DF45F-33E1-47EF-B65B-27547B55B529}" srcOrd="10" destOrd="0" presId="urn:microsoft.com/office/officeart/2005/8/layout/cycle6"/>
    <dgm:cxn modelId="{730D984F-38E0-4C98-BBC8-298F87D0B3B7}" type="presParOf" srcId="{FD479526-EA2C-4970-88B6-611C9D782615}" destId="{BCA9ED75-2F4D-464A-B438-3DA38C028AAD}" srcOrd="11" destOrd="0" presId="urn:microsoft.com/office/officeart/2005/8/layout/cycle6"/>
    <dgm:cxn modelId="{7FCD6DCB-AF61-4E76-89E3-0448E5BFDBCA}" type="presParOf" srcId="{FD479526-EA2C-4970-88B6-611C9D782615}" destId="{78F74AC4-D49A-47B9-9B3A-05A6D57F53B6}" srcOrd="12" destOrd="0" presId="urn:microsoft.com/office/officeart/2005/8/layout/cycle6"/>
    <dgm:cxn modelId="{A0FE2AC3-6AB4-4261-A49B-2C5A1B8F4976}" type="presParOf" srcId="{FD479526-EA2C-4970-88B6-611C9D782615}" destId="{BC1068DD-CC31-4778-B6AF-49776B7AB312}" srcOrd="13" destOrd="0" presId="urn:microsoft.com/office/officeart/2005/8/layout/cycle6"/>
    <dgm:cxn modelId="{EC4A2A3B-B0AC-4A08-A039-4FA005D9593C}" type="presParOf" srcId="{FD479526-EA2C-4970-88B6-611C9D782615}" destId="{366EA645-8310-4102-B1C6-3DD8991315E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เสนอแนะนโยบายการจัดซื้อจัดจ้างและการบริหารพัสดุภาครัฐต่อคณะรัฐมนตรี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F59E3513-4601-4941-8DE5-BC8E64A26152}">
      <dgm:prSet phldrT="[Text]"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เสนอแนวทางในการพัฒนาและปรับปรุงประสิทธิภาพการจัดซื้อจัดจ้างและการบริหารพัสดุภาครัฐ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21D6F3-0942-4EF0-BB90-E55D98AEE337}" type="parTrans" cxnId="{9C5465DE-2E02-482A-9D2D-7C06F45AE0A2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DED30BEC-B6A2-488C-9FD8-8935F7CD82F8}" type="sibTrans" cxnId="{9C5465DE-2E02-482A-9D2D-7C06F45AE0A2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0ED37AED-A639-41AE-8F29-94F62C6F24F7}">
      <dgm:prSet phldrT="[Text]" custT="1"/>
      <dgm:spPr/>
      <dgm:t>
        <a:bodyPr/>
        <a:lstStyle/>
        <a:p>
          <a:pPr algn="thaiDist"/>
          <a:r>
            <a:rPr lang="th-TH" sz="2200" b="1" dirty="0" smtClean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วางระเบียบ หลักเกณฑ์ แนวปฏิบัติ กำกับดูแลการจัดซื้อจัดจ้างและการบริหารพัสดุของหน่วยงานภาครัฐ</a:t>
          </a:r>
          <a:endParaRPr lang="th-TH" sz="22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EBD4CD0-8455-4A19-9530-18404320A1C0}" type="par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4D829408-4839-4D34-87BC-1D214CC6B302}" type="sib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6F6375E-93A2-45A6-BD78-72940E86057C}">
      <dgm:prSet custT="1"/>
      <dgm:spPr/>
      <dgm:t>
        <a:bodyPr/>
        <a:lstStyle/>
        <a:p>
          <a:pPr algn="thaiDist"/>
          <a:r>
            <a:rPr lang="th-TH" sz="2200" b="1" dirty="0" smtClean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กำหนดมาตรฐานการปฏิบัติงานและจรรยาบรรณของเจ้าหน้าที่</a:t>
          </a:r>
          <a:endParaRPr lang="th-TH" sz="22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1990426-AFC5-4E94-BE84-910455E31E22}" type="par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36AD3D6F-88AB-4100-B1AD-8990E7436678}" type="sib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9C5C59E2-554E-455F-807D-9F59F41680E9}">
      <dgm:prSet custT="1"/>
      <dgm:spPr/>
      <dgm:t>
        <a:bodyPr/>
        <a:lstStyle/>
        <a:p>
          <a:pPr algn="thaiDist"/>
          <a:r>
            <a:rPr lang="th-TH" sz="2200" b="1" dirty="0" smtClean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กำกับดูแลการจัดซื้อจัดจ้างและการบริหารพัสดุภาครัฐของหน่วยงานของรัฐให้เป็นไปตามพระราชบัญญัตินี้</a:t>
          </a:r>
          <a:endParaRPr lang="th-TH" sz="22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9A17419-2DDF-49CF-864F-0806E0E5BE7E}" type="parTrans" cxnId="{73909829-C0B0-42FA-80BF-0F55CDC7C9B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07AFF5FD-9DF8-41C8-A2AA-1B93EA708937}" type="sibTrans" cxnId="{73909829-C0B0-42FA-80BF-0F55CDC7C9B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5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73362B3F-EE69-45CB-B255-0E1FF10E4BB6}" type="pres">
      <dgm:prSet presAssocID="{F59E3513-4601-4941-8DE5-BC8E64A26152}" presName="composite" presStyleCnt="0"/>
      <dgm:spPr/>
      <dgm:t>
        <a:bodyPr/>
        <a:lstStyle/>
        <a:p>
          <a:endParaRPr lang="th-TH"/>
        </a:p>
      </dgm:t>
    </dgm:pt>
    <dgm:pt modelId="{4BF5BA5D-AB7D-4680-8300-6B4D74B4687E}" type="pres">
      <dgm:prSet presAssocID="{F59E3513-4601-4941-8DE5-BC8E64A26152}" presName="imgShp" presStyleLbl="fgImgPlace1" presStyleIdx="1" presStyleCnt="5"/>
      <dgm:spPr/>
      <dgm:t>
        <a:bodyPr/>
        <a:lstStyle/>
        <a:p>
          <a:endParaRPr lang="th-TH"/>
        </a:p>
      </dgm:t>
    </dgm:pt>
    <dgm:pt modelId="{9FA0B3DF-04F1-4B42-8E58-234D854B303F}" type="pres">
      <dgm:prSet presAssocID="{F59E3513-4601-4941-8DE5-BC8E64A2615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E0199F-D26C-449E-9C0F-059568E1C433}" type="pres">
      <dgm:prSet presAssocID="{DED30BEC-B6A2-488C-9FD8-8935F7CD82F8}" presName="spacing" presStyleCnt="0"/>
      <dgm:spPr/>
      <dgm:t>
        <a:bodyPr/>
        <a:lstStyle/>
        <a:p>
          <a:endParaRPr lang="th-TH"/>
        </a:p>
      </dgm:t>
    </dgm:pt>
    <dgm:pt modelId="{A52B6958-F39F-4A37-AA1B-6860310AF998}" type="pres">
      <dgm:prSet presAssocID="{0ED37AED-A639-41AE-8F29-94F62C6F24F7}" presName="composite" presStyleCnt="0"/>
      <dgm:spPr/>
      <dgm:t>
        <a:bodyPr/>
        <a:lstStyle/>
        <a:p>
          <a:endParaRPr lang="th-TH"/>
        </a:p>
      </dgm:t>
    </dgm:pt>
    <dgm:pt modelId="{A564E00A-CAAD-4AC2-A2FA-2D28157E3FB0}" type="pres">
      <dgm:prSet presAssocID="{0ED37AED-A639-41AE-8F29-94F62C6F24F7}" presName="imgShp" presStyleLbl="fgImgPlace1" presStyleIdx="2" presStyleCnt="5"/>
      <dgm:spPr/>
      <dgm:t>
        <a:bodyPr/>
        <a:lstStyle/>
        <a:p>
          <a:endParaRPr lang="th-TH"/>
        </a:p>
      </dgm:t>
    </dgm:pt>
    <dgm:pt modelId="{572AE7BC-6922-4017-8A30-263ED26FD8BD}" type="pres">
      <dgm:prSet presAssocID="{0ED37AED-A639-41AE-8F29-94F62C6F24F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828F99-0CF2-4231-AB75-70EDC7DE14BF}" type="pres">
      <dgm:prSet presAssocID="{4D829408-4839-4D34-87BC-1D214CC6B302}" presName="spacing" presStyleCnt="0"/>
      <dgm:spPr/>
      <dgm:t>
        <a:bodyPr/>
        <a:lstStyle/>
        <a:p>
          <a:endParaRPr lang="th-TH"/>
        </a:p>
      </dgm:t>
    </dgm:pt>
    <dgm:pt modelId="{9202047E-EA8B-434E-9790-3FBCB57827D6}" type="pres">
      <dgm:prSet presAssocID="{66F6375E-93A2-45A6-BD78-72940E86057C}" presName="composite" presStyleCnt="0"/>
      <dgm:spPr/>
      <dgm:t>
        <a:bodyPr/>
        <a:lstStyle/>
        <a:p>
          <a:endParaRPr lang="th-TH"/>
        </a:p>
      </dgm:t>
    </dgm:pt>
    <dgm:pt modelId="{1726FEE7-AFB7-4530-A0F8-EE8783B188E1}" type="pres">
      <dgm:prSet presAssocID="{66F6375E-93A2-45A6-BD78-72940E86057C}" presName="imgShp" presStyleLbl="fgImgPlace1" presStyleIdx="3" presStyleCnt="5"/>
      <dgm:spPr/>
      <dgm:t>
        <a:bodyPr/>
        <a:lstStyle/>
        <a:p>
          <a:endParaRPr lang="th-TH"/>
        </a:p>
      </dgm:t>
    </dgm:pt>
    <dgm:pt modelId="{0FED9745-7033-4A70-AA26-C9DC055A29D8}" type="pres">
      <dgm:prSet presAssocID="{66F6375E-93A2-45A6-BD78-72940E86057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44CE8F-6B43-4681-A7E6-F2931C826C94}" type="pres">
      <dgm:prSet presAssocID="{36AD3D6F-88AB-4100-B1AD-8990E7436678}" presName="spacing" presStyleCnt="0"/>
      <dgm:spPr/>
      <dgm:t>
        <a:bodyPr/>
        <a:lstStyle/>
        <a:p>
          <a:endParaRPr lang="th-TH"/>
        </a:p>
      </dgm:t>
    </dgm:pt>
    <dgm:pt modelId="{3836631A-FB3B-4C88-BF1F-2BE82354B3F2}" type="pres">
      <dgm:prSet presAssocID="{9C5C59E2-554E-455F-807D-9F59F41680E9}" presName="composite" presStyleCnt="0"/>
      <dgm:spPr/>
      <dgm:t>
        <a:bodyPr/>
        <a:lstStyle/>
        <a:p>
          <a:endParaRPr lang="th-TH"/>
        </a:p>
      </dgm:t>
    </dgm:pt>
    <dgm:pt modelId="{04845F89-DEE6-4B45-9AF2-4219EE3AB9F6}" type="pres">
      <dgm:prSet presAssocID="{9C5C59E2-554E-455F-807D-9F59F41680E9}" presName="imgShp" presStyleLbl="fgImgPlace1" presStyleIdx="4" presStyleCnt="5"/>
      <dgm:spPr/>
      <dgm:t>
        <a:bodyPr/>
        <a:lstStyle/>
        <a:p>
          <a:endParaRPr lang="th-TH"/>
        </a:p>
      </dgm:t>
    </dgm:pt>
    <dgm:pt modelId="{6AC66277-5A26-4D37-819B-3C91A242C903}" type="pres">
      <dgm:prSet presAssocID="{9C5C59E2-554E-455F-807D-9F59F41680E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C7DB27-71C7-44AB-B203-2DAB748AC7EF}" type="presOf" srcId="{9C5C59E2-554E-455F-807D-9F59F41680E9}" destId="{6AC66277-5A26-4D37-819B-3C91A242C903}" srcOrd="0" destOrd="0" presId="urn:microsoft.com/office/officeart/2005/8/layout/vList3#1"/>
    <dgm:cxn modelId="{AC6E0609-D512-414E-98B1-A1334048AC11}" type="presOf" srcId="{0ED37AED-A639-41AE-8F29-94F62C6F24F7}" destId="{572AE7BC-6922-4017-8A30-263ED26FD8BD}" srcOrd="0" destOrd="0" presId="urn:microsoft.com/office/officeart/2005/8/layout/vList3#1"/>
    <dgm:cxn modelId="{9C5465DE-2E02-482A-9D2D-7C06F45AE0A2}" srcId="{6A74DFC9-E843-4349-B75D-268EFCD215F0}" destId="{F59E3513-4601-4941-8DE5-BC8E64A26152}" srcOrd="1" destOrd="0" parTransId="{6621D6F3-0942-4EF0-BB90-E55D98AEE337}" sibTransId="{DED30BEC-B6A2-488C-9FD8-8935F7CD82F8}"/>
    <dgm:cxn modelId="{05E9B4D2-9D39-40E4-AC0E-DBF9C576B4A0}" type="presOf" srcId="{66F6375E-93A2-45A6-BD78-72940E86057C}" destId="{0FED9745-7033-4A70-AA26-C9DC055A29D8}" srcOrd="0" destOrd="0" presId="urn:microsoft.com/office/officeart/2005/8/layout/vList3#1"/>
    <dgm:cxn modelId="{35B73BFE-0AFE-4CE6-B59C-5C97E7C06081}" srcId="{6A74DFC9-E843-4349-B75D-268EFCD215F0}" destId="{66F6375E-93A2-45A6-BD78-72940E86057C}" srcOrd="3" destOrd="0" parTransId="{B1990426-AFC5-4E94-BE84-910455E31E22}" sibTransId="{36AD3D6F-88AB-4100-B1AD-8990E7436678}"/>
    <dgm:cxn modelId="{651F0295-3153-496B-B9C4-9D7CAB200E24}" type="presOf" srcId="{6A74DFC9-E843-4349-B75D-268EFCD215F0}" destId="{9F75D95D-C979-47A1-8D25-785CEFDE8F70}" srcOrd="0" destOrd="0" presId="urn:microsoft.com/office/officeart/2005/8/layout/vList3#1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64F33AB5-3665-4C18-B2EB-9BC2BA5424C3}" type="presOf" srcId="{F59E3513-4601-4941-8DE5-BC8E64A26152}" destId="{9FA0B3DF-04F1-4B42-8E58-234D854B303F}" srcOrd="0" destOrd="0" presId="urn:microsoft.com/office/officeart/2005/8/layout/vList3#1"/>
    <dgm:cxn modelId="{3423486E-5C38-44CB-B141-9485D63B33B4}" srcId="{6A74DFC9-E843-4349-B75D-268EFCD215F0}" destId="{0ED37AED-A639-41AE-8F29-94F62C6F24F7}" srcOrd="2" destOrd="0" parTransId="{CEBD4CD0-8455-4A19-9530-18404320A1C0}" sibTransId="{4D829408-4839-4D34-87BC-1D214CC6B302}"/>
    <dgm:cxn modelId="{9772B7F9-E6B1-438F-8436-B6EF5091D580}" type="presOf" srcId="{47DFD118-8E73-4538-AEE9-3CD3E4AE59AC}" destId="{A9A0012C-21C0-4326-A2B7-F74C41CFFDBE}" srcOrd="0" destOrd="0" presId="urn:microsoft.com/office/officeart/2005/8/layout/vList3#1"/>
    <dgm:cxn modelId="{73909829-C0B0-42FA-80BF-0F55CDC7C9B1}" srcId="{6A74DFC9-E843-4349-B75D-268EFCD215F0}" destId="{9C5C59E2-554E-455F-807D-9F59F41680E9}" srcOrd="4" destOrd="0" parTransId="{29A17419-2DDF-49CF-864F-0806E0E5BE7E}" sibTransId="{07AFF5FD-9DF8-41C8-A2AA-1B93EA708937}"/>
    <dgm:cxn modelId="{91E7B346-3F4B-425C-BA46-0B624DA7922E}" type="presParOf" srcId="{9F75D95D-C979-47A1-8D25-785CEFDE8F70}" destId="{4A5B6F03-644E-40E8-B969-D082E20F41CA}" srcOrd="0" destOrd="0" presId="urn:microsoft.com/office/officeart/2005/8/layout/vList3#1"/>
    <dgm:cxn modelId="{B99007F1-46F7-412C-8F93-5D2F4BBE18FA}" type="presParOf" srcId="{4A5B6F03-644E-40E8-B969-D082E20F41CA}" destId="{777A404D-C2EC-420B-8CD3-80B256EECBB3}" srcOrd="0" destOrd="0" presId="urn:microsoft.com/office/officeart/2005/8/layout/vList3#1"/>
    <dgm:cxn modelId="{E5BDACB4-BD1C-47CF-91FC-515F4A8A4C01}" type="presParOf" srcId="{4A5B6F03-644E-40E8-B969-D082E20F41CA}" destId="{A9A0012C-21C0-4326-A2B7-F74C41CFFDBE}" srcOrd="1" destOrd="0" presId="urn:microsoft.com/office/officeart/2005/8/layout/vList3#1"/>
    <dgm:cxn modelId="{A7F0B9CF-25F9-4977-BA23-B534E1F4FCB4}" type="presParOf" srcId="{9F75D95D-C979-47A1-8D25-785CEFDE8F70}" destId="{DFA5F6F0-E8B5-42BA-8AF5-43C3A14DFB60}" srcOrd="1" destOrd="0" presId="urn:microsoft.com/office/officeart/2005/8/layout/vList3#1"/>
    <dgm:cxn modelId="{DA035178-BEE2-4482-B668-485991D7928D}" type="presParOf" srcId="{9F75D95D-C979-47A1-8D25-785CEFDE8F70}" destId="{73362B3F-EE69-45CB-B255-0E1FF10E4BB6}" srcOrd="2" destOrd="0" presId="urn:microsoft.com/office/officeart/2005/8/layout/vList3#1"/>
    <dgm:cxn modelId="{6302933D-E6D2-427B-9847-96464184C0B6}" type="presParOf" srcId="{73362B3F-EE69-45CB-B255-0E1FF10E4BB6}" destId="{4BF5BA5D-AB7D-4680-8300-6B4D74B4687E}" srcOrd="0" destOrd="0" presId="urn:microsoft.com/office/officeart/2005/8/layout/vList3#1"/>
    <dgm:cxn modelId="{D53011CA-69EB-49D0-AEF6-AFA507A60AF6}" type="presParOf" srcId="{73362B3F-EE69-45CB-B255-0E1FF10E4BB6}" destId="{9FA0B3DF-04F1-4B42-8E58-234D854B303F}" srcOrd="1" destOrd="0" presId="urn:microsoft.com/office/officeart/2005/8/layout/vList3#1"/>
    <dgm:cxn modelId="{4D5AD601-265B-4AD7-B4AF-1E912FCA1D6D}" type="presParOf" srcId="{9F75D95D-C979-47A1-8D25-785CEFDE8F70}" destId="{AAE0199F-D26C-449E-9C0F-059568E1C433}" srcOrd="3" destOrd="0" presId="urn:microsoft.com/office/officeart/2005/8/layout/vList3#1"/>
    <dgm:cxn modelId="{46C10A1C-65B5-4482-9768-4B6C9B3C0197}" type="presParOf" srcId="{9F75D95D-C979-47A1-8D25-785CEFDE8F70}" destId="{A52B6958-F39F-4A37-AA1B-6860310AF998}" srcOrd="4" destOrd="0" presId="urn:microsoft.com/office/officeart/2005/8/layout/vList3#1"/>
    <dgm:cxn modelId="{32F25747-E914-444D-BCE9-03013E4F59F9}" type="presParOf" srcId="{A52B6958-F39F-4A37-AA1B-6860310AF998}" destId="{A564E00A-CAAD-4AC2-A2FA-2D28157E3FB0}" srcOrd="0" destOrd="0" presId="urn:microsoft.com/office/officeart/2005/8/layout/vList3#1"/>
    <dgm:cxn modelId="{26569DE5-6DAF-4A75-8C12-4357F511E785}" type="presParOf" srcId="{A52B6958-F39F-4A37-AA1B-6860310AF998}" destId="{572AE7BC-6922-4017-8A30-263ED26FD8BD}" srcOrd="1" destOrd="0" presId="urn:microsoft.com/office/officeart/2005/8/layout/vList3#1"/>
    <dgm:cxn modelId="{45C06B25-C01E-4900-8471-899C1E071846}" type="presParOf" srcId="{9F75D95D-C979-47A1-8D25-785CEFDE8F70}" destId="{3A828F99-0CF2-4231-AB75-70EDC7DE14BF}" srcOrd="5" destOrd="0" presId="urn:microsoft.com/office/officeart/2005/8/layout/vList3#1"/>
    <dgm:cxn modelId="{5905808A-B7CE-4064-A942-00FEE30A3FEF}" type="presParOf" srcId="{9F75D95D-C979-47A1-8D25-785CEFDE8F70}" destId="{9202047E-EA8B-434E-9790-3FBCB57827D6}" srcOrd="6" destOrd="0" presId="urn:microsoft.com/office/officeart/2005/8/layout/vList3#1"/>
    <dgm:cxn modelId="{BDDD4A28-9A32-48FA-BD66-FC53D050531F}" type="presParOf" srcId="{9202047E-EA8B-434E-9790-3FBCB57827D6}" destId="{1726FEE7-AFB7-4530-A0F8-EE8783B188E1}" srcOrd="0" destOrd="0" presId="urn:microsoft.com/office/officeart/2005/8/layout/vList3#1"/>
    <dgm:cxn modelId="{7AC69FF7-1664-4D88-9B7C-D065518CF26C}" type="presParOf" srcId="{9202047E-EA8B-434E-9790-3FBCB57827D6}" destId="{0FED9745-7033-4A70-AA26-C9DC055A29D8}" srcOrd="1" destOrd="0" presId="urn:microsoft.com/office/officeart/2005/8/layout/vList3#1"/>
    <dgm:cxn modelId="{C10A8880-A9BA-4D79-B42E-6CD65579163E}" type="presParOf" srcId="{9F75D95D-C979-47A1-8D25-785CEFDE8F70}" destId="{8744CE8F-6B43-4681-A7E6-F2931C826C94}" srcOrd="7" destOrd="0" presId="urn:microsoft.com/office/officeart/2005/8/layout/vList3#1"/>
    <dgm:cxn modelId="{6738AADE-6177-4BEC-879A-31A85DE19737}" type="presParOf" srcId="{9F75D95D-C979-47A1-8D25-785CEFDE8F70}" destId="{3836631A-FB3B-4C88-BF1F-2BE82354B3F2}" srcOrd="8" destOrd="0" presId="urn:microsoft.com/office/officeart/2005/8/layout/vList3#1"/>
    <dgm:cxn modelId="{89721A44-E71A-406C-A1F2-8C55C54F92D2}" type="presParOf" srcId="{3836631A-FB3B-4C88-BF1F-2BE82354B3F2}" destId="{04845F89-DEE6-4B45-9AF2-4219EE3AB9F6}" srcOrd="0" destOrd="0" presId="urn:microsoft.com/office/officeart/2005/8/layout/vList3#1"/>
    <dgm:cxn modelId="{D16D40AA-814A-480B-BCB5-6B04D80DEB82}" type="presParOf" srcId="{3836631A-FB3B-4C88-BF1F-2BE82354B3F2}" destId="{6AC66277-5A26-4D37-819B-3C91A242C90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/>
      <dgm:t>
        <a:bodyPr/>
        <a:lstStyle/>
        <a:p>
          <a:pPr algn="l"/>
          <a: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  <a:t>เสนอแนะแนวทางในการปรับปรุงและแก้ไขปัญหาการจัดซื้อ</a:t>
          </a:r>
          <a:b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  <a:t>จัดจ้าง และการบริหารพัสดุภาครัฐ</a:t>
          </a:r>
          <a:endParaRPr lang="th-TH" sz="24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F59E3513-4601-4941-8DE5-BC8E64A26152}">
      <dgm:prSet phldrT="[Text]" custT="1"/>
      <dgm:spPr/>
      <dgm:t>
        <a:bodyPr/>
        <a:lstStyle/>
        <a:p>
          <a:pPr algn="l"/>
          <a: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  <a:t>วินิจฉัยปัญหาข้อหารือ อนุมัติยกเว้น หรือผ่อนผัน</a:t>
          </a:r>
          <a:endParaRPr lang="th-TH" sz="24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21D6F3-0942-4EF0-BB90-E55D98AEE337}" type="parTrans" cxnId="{9C5465DE-2E02-482A-9D2D-7C06F45AE0A2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DED30BEC-B6A2-488C-9FD8-8935F7CD82F8}" type="sibTrans" cxnId="{9C5465DE-2E02-482A-9D2D-7C06F45AE0A2}">
      <dgm:prSet/>
      <dgm:spPr/>
      <dgm:t>
        <a:bodyPr/>
        <a:lstStyle/>
        <a:p>
          <a:endParaRPr lang="th-TH" b="1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D8BAF148-F793-418D-87AA-EE3DDBB43A35}">
      <dgm:prSet custT="1"/>
      <dgm:spPr/>
      <dgm:t>
        <a:bodyPr/>
        <a:lstStyle/>
        <a:p>
          <a:pPr algn="thaiDist"/>
          <a: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  <a:t>เสนอความเห็นต่อปลัดกระทรวงการคลังในการพิจารณา</a:t>
          </a:r>
          <a:b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  <a:t>สั่งให้ผู้ยื่นข้อเสนอหรือคู่สัญญาเป็นผู้ทิ้งงาน การแจ้งเวียนรายชื่อผู้ทิ้งงานและการเพิกถอนรายชื่อผู้ทิ้งงาน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6866395-424D-4A9E-9DA5-97F86A80D263}" type="parTrans" cxnId="{EFCBD751-3F20-45FA-8188-EE633F0AC5A1}">
      <dgm:prSet/>
      <dgm:spPr/>
      <dgm:t>
        <a:bodyPr/>
        <a:lstStyle/>
        <a:p>
          <a:endParaRPr lang="th-TH"/>
        </a:p>
      </dgm:t>
    </dgm:pt>
    <dgm:pt modelId="{47D7B5A8-D1D1-45A8-AA0D-EFF8729B13EC}" type="sibTrans" cxnId="{EFCBD751-3F20-45FA-8188-EE633F0AC5A1}">
      <dgm:prSet/>
      <dgm:spPr/>
      <dgm:t>
        <a:bodyPr/>
        <a:lstStyle/>
        <a:p>
          <a:endParaRPr lang="th-TH"/>
        </a:p>
      </dgm:t>
    </dgm:pt>
    <dgm:pt modelId="{85F5B1D8-C811-425B-B55D-6C940FC090D8}">
      <dgm:prSet custT="1"/>
      <dgm:spPr/>
      <dgm:t>
        <a:bodyPr/>
        <a:lstStyle/>
        <a:p>
          <a: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  <a:t>จัดทำรายงานปัญหาและอุปสรรคในการจัดซื้อจัดจ้าง</a:t>
          </a:r>
          <a:b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smtClean="0">
              <a:latin typeface="Angsana New" panose="02020603050405020304" pitchFamily="18" charset="-34"/>
              <a:cs typeface="Angsana New" panose="02020603050405020304" pitchFamily="18" charset="-34"/>
            </a:rPr>
            <a:t>และการบริหารพัสดุ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CB789FC-4808-423B-BD04-8714CA9BE4B9}" type="parTrans" cxnId="{8A571886-E0A6-41E3-8A70-9AC8B7E8E3DD}">
      <dgm:prSet/>
      <dgm:spPr/>
      <dgm:t>
        <a:bodyPr/>
        <a:lstStyle/>
        <a:p>
          <a:endParaRPr lang="th-TH"/>
        </a:p>
      </dgm:t>
    </dgm:pt>
    <dgm:pt modelId="{51B6A8F3-82A4-4DE1-B579-338FA41A453D}" type="sibTrans" cxnId="{8A571886-E0A6-41E3-8A70-9AC8B7E8E3DD}">
      <dgm:prSet/>
      <dgm:spPr/>
      <dgm:t>
        <a:bodyPr/>
        <a:lstStyle/>
        <a:p>
          <a:endParaRPr lang="th-TH"/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4" custLinFactNeighborX="-661" custLinFactNeighborY="-36829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4" custScaleX="110214" custLinFactNeighborX="4639" custLinFactNeighborY="-9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73362B3F-EE69-45CB-B255-0E1FF10E4BB6}" type="pres">
      <dgm:prSet presAssocID="{F59E3513-4601-4941-8DE5-BC8E64A26152}" presName="composite" presStyleCnt="0"/>
      <dgm:spPr/>
      <dgm:t>
        <a:bodyPr/>
        <a:lstStyle/>
        <a:p>
          <a:endParaRPr lang="th-TH"/>
        </a:p>
      </dgm:t>
    </dgm:pt>
    <dgm:pt modelId="{4BF5BA5D-AB7D-4680-8300-6B4D74B4687E}" type="pres">
      <dgm:prSet presAssocID="{F59E3513-4601-4941-8DE5-BC8E64A26152}" presName="imgShp" presStyleLbl="fgImgPlace1" presStyleIdx="1" presStyleCnt="4" custLinFactNeighborX="-5865" custLinFactNeighborY="24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9FA0B3DF-04F1-4B42-8E58-234D854B303F}" type="pres">
      <dgm:prSet presAssocID="{F59E3513-4601-4941-8DE5-BC8E64A26152}" presName="txShp" presStyleLbl="node1" presStyleIdx="1" presStyleCnt="4" custScaleX="106277" custLinFactNeighborX="4601" custLinFactNeighborY="-71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E0199F-D26C-449E-9C0F-059568E1C433}" type="pres">
      <dgm:prSet presAssocID="{DED30BEC-B6A2-488C-9FD8-8935F7CD82F8}" presName="spacing" presStyleCnt="0"/>
      <dgm:spPr/>
      <dgm:t>
        <a:bodyPr/>
        <a:lstStyle/>
        <a:p>
          <a:endParaRPr lang="th-TH"/>
        </a:p>
      </dgm:t>
    </dgm:pt>
    <dgm:pt modelId="{0DB610B3-5C9C-4345-8950-B31C56601123}" type="pres">
      <dgm:prSet presAssocID="{D8BAF148-F793-418D-87AA-EE3DDBB43A35}" presName="composite" presStyleCnt="0"/>
      <dgm:spPr/>
      <dgm:t>
        <a:bodyPr/>
        <a:lstStyle/>
        <a:p>
          <a:endParaRPr lang="th-TH"/>
        </a:p>
      </dgm:t>
    </dgm:pt>
    <dgm:pt modelId="{466892C4-32BD-4848-9F5D-3A92E211BA96}" type="pres">
      <dgm:prSet presAssocID="{D8BAF148-F793-418D-87AA-EE3DDBB43A35}" presName="imgShp" presStyleLbl="fgImgPlace1" presStyleIdx="2" presStyleCnt="4" custLinFactNeighborX="-6941" custLinFactNeighborY="2382"/>
      <dgm:spPr/>
      <dgm:t>
        <a:bodyPr/>
        <a:lstStyle/>
        <a:p>
          <a:endParaRPr lang="th-TH"/>
        </a:p>
      </dgm:t>
    </dgm:pt>
    <dgm:pt modelId="{C91C5A41-8CB9-4859-AC8A-A2FF45C74517}" type="pres">
      <dgm:prSet presAssocID="{D8BAF148-F793-418D-87AA-EE3DDBB43A35}" presName="txShp" presStyleLbl="node1" presStyleIdx="2" presStyleCnt="4" custScaleX="106277" custLinFactNeighborX="3581" custLinFactNeighborY="-23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05EFA6-BD6D-47CD-8923-FE4E70549A24}" type="pres">
      <dgm:prSet presAssocID="{47D7B5A8-D1D1-45A8-AA0D-EFF8729B13EC}" presName="spacing" presStyleCnt="0"/>
      <dgm:spPr/>
      <dgm:t>
        <a:bodyPr/>
        <a:lstStyle/>
        <a:p>
          <a:endParaRPr lang="th-TH"/>
        </a:p>
      </dgm:t>
    </dgm:pt>
    <dgm:pt modelId="{362A7CBA-EB46-4E66-B140-4332364250FE}" type="pres">
      <dgm:prSet presAssocID="{85F5B1D8-C811-425B-B55D-6C940FC090D8}" presName="composite" presStyleCnt="0"/>
      <dgm:spPr/>
      <dgm:t>
        <a:bodyPr/>
        <a:lstStyle/>
        <a:p>
          <a:endParaRPr lang="th-TH"/>
        </a:p>
      </dgm:t>
    </dgm:pt>
    <dgm:pt modelId="{153C59CF-E751-4D8D-B129-C01FC16EF3E4}" type="pres">
      <dgm:prSet presAssocID="{85F5B1D8-C811-425B-B55D-6C940FC090D8}" presName="imgShp" presStyleLbl="fgImgPlace1" presStyleIdx="3" presStyleCnt="4"/>
      <dgm:spPr/>
      <dgm:t>
        <a:bodyPr/>
        <a:lstStyle/>
        <a:p>
          <a:endParaRPr lang="th-TH"/>
        </a:p>
      </dgm:t>
    </dgm:pt>
    <dgm:pt modelId="{378D2F0B-C50B-4479-9AC4-8B79DC332399}" type="pres">
      <dgm:prSet presAssocID="{85F5B1D8-C811-425B-B55D-6C940FC090D8}" presName="txShp" presStyleLbl="node1" presStyleIdx="3" presStyleCnt="4" custScaleX="106277" custLinFactNeighborX="4214" custLinFactNeighborY="-11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DFCE113-99AF-43AF-8032-A07F6E306BFF}" type="presOf" srcId="{47DFD118-8E73-4538-AEE9-3CD3E4AE59AC}" destId="{A9A0012C-21C0-4326-A2B7-F74C41CFFDBE}" srcOrd="0" destOrd="0" presId="urn:microsoft.com/office/officeart/2005/8/layout/vList3#2"/>
    <dgm:cxn modelId="{9C5465DE-2E02-482A-9D2D-7C06F45AE0A2}" srcId="{6A74DFC9-E843-4349-B75D-268EFCD215F0}" destId="{F59E3513-4601-4941-8DE5-BC8E64A26152}" srcOrd="1" destOrd="0" parTransId="{6621D6F3-0942-4EF0-BB90-E55D98AEE337}" sibTransId="{DED30BEC-B6A2-488C-9FD8-8935F7CD82F8}"/>
    <dgm:cxn modelId="{EFCBD751-3F20-45FA-8188-EE633F0AC5A1}" srcId="{6A74DFC9-E843-4349-B75D-268EFCD215F0}" destId="{D8BAF148-F793-418D-87AA-EE3DDBB43A35}" srcOrd="2" destOrd="0" parTransId="{96866395-424D-4A9E-9DA5-97F86A80D263}" sibTransId="{47D7B5A8-D1D1-45A8-AA0D-EFF8729B13EC}"/>
    <dgm:cxn modelId="{3F3176D8-0472-4C89-A63C-2011928FD1F7}" type="presOf" srcId="{D8BAF148-F793-418D-87AA-EE3DDBB43A35}" destId="{C91C5A41-8CB9-4859-AC8A-A2FF45C74517}" srcOrd="0" destOrd="0" presId="urn:microsoft.com/office/officeart/2005/8/layout/vList3#2"/>
    <dgm:cxn modelId="{8A571886-E0A6-41E3-8A70-9AC8B7E8E3DD}" srcId="{6A74DFC9-E843-4349-B75D-268EFCD215F0}" destId="{85F5B1D8-C811-425B-B55D-6C940FC090D8}" srcOrd="3" destOrd="0" parTransId="{9CB789FC-4808-423B-BD04-8714CA9BE4B9}" sibTransId="{51B6A8F3-82A4-4DE1-B579-338FA41A453D}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7E860A88-94AD-47C6-88B5-D82AF1A27737}" type="presOf" srcId="{6A74DFC9-E843-4349-B75D-268EFCD215F0}" destId="{9F75D95D-C979-47A1-8D25-785CEFDE8F70}" srcOrd="0" destOrd="0" presId="urn:microsoft.com/office/officeart/2005/8/layout/vList3#2"/>
    <dgm:cxn modelId="{A3504D3A-E346-457A-ABA8-F38867788742}" type="presOf" srcId="{85F5B1D8-C811-425B-B55D-6C940FC090D8}" destId="{378D2F0B-C50B-4479-9AC4-8B79DC332399}" srcOrd="0" destOrd="0" presId="urn:microsoft.com/office/officeart/2005/8/layout/vList3#2"/>
    <dgm:cxn modelId="{108F518F-AF5B-4888-9449-A9C7E07479C2}" type="presOf" srcId="{F59E3513-4601-4941-8DE5-BC8E64A26152}" destId="{9FA0B3DF-04F1-4B42-8E58-234D854B303F}" srcOrd="0" destOrd="0" presId="urn:microsoft.com/office/officeart/2005/8/layout/vList3#2"/>
    <dgm:cxn modelId="{82C44774-44B1-498F-914B-3D7FBBF6D710}" type="presParOf" srcId="{9F75D95D-C979-47A1-8D25-785CEFDE8F70}" destId="{4A5B6F03-644E-40E8-B969-D082E20F41CA}" srcOrd="0" destOrd="0" presId="urn:microsoft.com/office/officeart/2005/8/layout/vList3#2"/>
    <dgm:cxn modelId="{97AD7F9B-8A2F-4779-B360-844AE6C66EE4}" type="presParOf" srcId="{4A5B6F03-644E-40E8-B969-D082E20F41CA}" destId="{777A404D-C2EC-420B-8CD3-80B256EECBB3}" srcOrd="0" destOrd="0" presId="urn:microsoft.com/office/officeart/2005/8/layout/vList3#2"/>
    <dgm:cxn modelId="{9EBBF6B1-8A90-4EAE-8526-A87022BE325A}" type="presParOf" srcId="{4A5B6F03-644E-40E8-B969-D082E20F41CA}" destId="{A9A0012C-21C0-4326-A2B7-F74C41CFFDBE}" srcOrd="1" destOrd="0" presId="urn:microsoft.com/office/officeart/2005/8/layout/vList3#2"/>
    <dgm:cxn modelId="{BB5B7791-A8A9-4AC5-B3A1-B33C629DC9F5}" type="presParOf" srcId="{9F75D95D-C979-47A1-8D25-785CEFDE8F70}" destId="{DFA5F6F0-E8B5-42BA-8AF5-43C3A14DFB60}" srcOrd="1" destOrd="0" presId="urn:microsoft.com/office/officeart/2005/8/layout/vList3#2"/>
    <dgm:cxn modelId="{F5CF2A06-D20C-4DFA-AD07-97231AC799DB}" type="presParOf" srcId="{9F75D95D-C979-47A1-8D25-785CEFDE8F70}" destId="{73362B3F-EE69-45CB-B255-0E1FF10E4BB6}" srcOrd="2" destOrd="0" presId="urn:microsoft.com/office/officeart/2005/8/layout/vList3#2"/>
    <dgm:cxn modelId="{84F1FC11-EDDA-4009-AC45-8E5CC34C0A1F}" type="presParOf" srcId="{73362B3F-EE69-45CB-B255-0E1FF10E4BB6}" destId="{4BF5BA5D-AB7D-4680-8300-6B4D74B4687E}" srcOrd="0" destOrd="0" presId="urn:microsoft.com/office/officeart/2005/8/layout/vList3#2"/>
    <dgm:cxn modelId="{F56D63F7-DC22-48A8-A9E2-56CE5923AF32}" type="presParOf" srcId="{73362B3F-EE69-45CB-B255-0E1FF10E4BB6}" destId="{9FA0B3DF-04F1-4B42-8E58-234D854B303F}" srcOrd="1" destOrd="0" presId="urn:microsoft.com/office/officeart/2005/8/layout/vList3#2"/>
    <dgm:cxn modelId="{5E7DFDBC-009D-442D-A081-5FDC657875CE}" type="presParOf" srcId="{9F75D95D-C979-47A1-8D25-785CEFDE8F70}" destId="{AAE0199F-D26C-449E-9C0F-059568E1C433}" srcOrd="3" destOrd="0" presId="urn:microsoft.com/office/officeart/2005/8/layout/vList3#2"/>
    <dgm:cxn modelId="{EA5008BF-A7EE-4D0F-A816-F1242F239348}" type="presParOf" srcId="{9F75D95D-C979-47A1-8D25-785CEFDE8F70}" destId="{0DB610B3-5C9C-4345-8950-B31C56601123}" srcOrd="4" destOrd="0" presId="urn:microsoft.com/office/officeart/2005/8/layout/vList3#2"/>
    <dgm:cxn modelId="{DE731724-0BA9-4F9D-8FD9-064BB86F3CDD}" type="presParOf" srcId="{0DB610B3-5C9C-4345-8950-B31C56601123}" destId="{466892C4-32BD-4848-9F5D-3A92E211BA96}" srcOrd="0" destOrd="0" presId="urn:microsoft.com/office/officeart/2005/8/layout/vList3#2"/>
    <dgm:cxn modelId="{75692F75-74F4-4AEE-8632-3E2C44BBA0AE}" type="presParOf" srcId="{0DB610B3-5C9C-4345-8950-B31C56601123}" destId="{C91C5A41-8CB9-4859-AC8A-A2FF45C74517}" srcOrd="1" destOrd="0" presId="urn:microsoft.com/office/officeart/2005/8/layout/vList3#2"/>
    <dgm:cxn modelId="{8403A3ED-EB5B-456F-9241-4E7AA2A0A95C}" type="presParOf" srcId="{9F75D95D-C979-47A1-8D25-785CEFDE8F70}" destId="{AB05EFA6-BD6D-47CD-8923-FE4E70549A24}" srcOrd="5" destOrd="0" presId="urn:microsoft.com/office/officeart/2005/8/layout/vList3#2"/>
    <dgm:cxn modelId="{0468012D-B58F-44BE-9219-BC1289D0FFFB}" type="presParOf" srcId="{9F75D95D-C979-47A1-8D25-785CEFDE8F70}" destId="{362A7CBA-EB46-4E66-B140-4332364250FE}" srcOrd="6" destOrd="0" presId="urn:microsoft.com/office/officeart/2005/8/layout/vList3#2"/>
    <dgm:cxn modelId="{384611F0-30F3-405A-AEF7-40F2F37C4F1C}" type="presParOf" srcId="{362A7CBA-EB46-4E66-B140-4332364250FE}" destId="{153C59CF-E751-4D8D-B129-C01FC16EF3E4}" srcOrd="0" destOrd="0" presId="urn:microsoft.com/office/officeart/2005/8/layout/vList3#2"/>
    <dgm:cxn modelId="{18EF02A9-EF16-45AF-BEFE-A86AFBA3C8AB}" type="presParOf" srcId="{362A7CBA-EB46-4E66-B140-4332364250FE}" destId="{378D2F0B-C50B-4479-9AC4-8B79DC33239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/>
      <dgm:t>
        <a:bodyPr/>
        <a:lstStyle/>
        <a:p>
          <a:pPr algn="l"/>
          <a:r>
            <a:rPr lang="th-TH" sz="2400" b="1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กำหนดหลักเกณฑ์และวิธีการกำหนดราคากลาง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0ED37AED-A639-41AE-8F29-94F62C6F24F7}">
      <dgm:prSet phldrT="[Text]" custT="1"/>
      <dgm:spPr/>
      <dgm:t>
        <a:bodyPr/>
        <a:lstStyle/>
        <a:p>
          <a:pPr algn="thaiDist">
            <a:spcAft>
              <a:spcPts val="0"/>
            </a:spcAft>
          </a:pPr>
          <a:r>
            <a:rPr lang="th-TH" sz="2400" b="1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ตีความและวินิจฉัยปัญหาข้อหารือเกี่ยวกับหลักเกณฑ์และวิธีการกำหนดราคากลาง  อนุมัติยกเว้นหรือผ่อนผันกรณีไม่ปฏิบัติตามหลักเกณฑ์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EBD4CD0-8455-4A19-9530-18404320A1C0}" type="par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4D829408-4839-4D34-87BC-1D214CC6B302}" type="sib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6F6375E-93A2-45A6-BD78-72940E86057C}">
      <dgm:prSet custT="1"/>
      <dgm:spPr/>
      <dgm:t>
        <a:bodyPr/>
        <a:lstStyle/>
        <a:p>
          <a:pPr algn="l"/>
          <a:r>
            <a:rPr lang="th-TH" sz="2400" b="1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กำหนดหลักเกณฑ์ วิธีการ และเงื่อนไขในการขึ้นทะเบียน และการเพิกถอนทะเบียนผู้ประกอบการที่มีคุณสมบัติ</a:t>
          </a:r>
          <a:br>
            <a:rPr lang="th-TH" sz="2400" b="1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เข้าร่วมการจัดซื้อจัดจ้างของหน่วยงานของรัฐ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1990426-AFC5-4E94-BE84-910455E31E22}" type="par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36AD3D6F-88AB-4100-B1AD-8990E7436678}" type="sib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3" custLinFactNeighborX="945" custLinFactNeighborY="10558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3" custLinFactNeighborX="612" custLinFactNeighborY="649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A52B6958-F39F-4A37-AA1B-6860310AF998}" type="pres">
      <dgm:prSet presAssocID="{0ED37AED-A639-41AE-8F29-94F62C6F24F7}" presName="composite" presStyleCnt="0"/>
      <dgm:spPr/>
      <dgm:t>
        <a:bodyPr/>
        <a:lstStyle/>
        <a:p>
          <a:endParaRPr lang="th-TH"/>
        </a:p>
      </dgm:t>
    </dgm:pt>
    <dgm:pt modelId="{A564E00A-CAAD-4AC2-A2FA-2D28157E3FB0}" type="pres">
      <dgm:prSet presAssocID="{0ED37AED-A639-41AE-8F29-94F62C6F24F7}" presName="imgShp" presStyleLbl="fgImgPlace1" presStyleIdx="1" presStyleCnt="3"/>
      <dgm:spPr/>
      <dgm:t>
        <a:bodyPr/>
        <a:lstStyle/>
        <a:p>
          <a:endParaRPr lang="th-TH"/>
        </a:p>
      </dgm:t>
    </dgm:pt>
    <dgm:pt modelId="{572AE7BC-6922-4017-8A30-263ED26FD8BD}" type="pres">
      <dgm:prSet presAssocID="{0ED37AED-A639-41AE-8F29-94F62C6F24F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828F99-0CF2-4231-AB75-70EDC7DE14BF}" type="pres">
      <dgm:prSet presAssocID="{4D829408-4839-4D34-87BC-1D214CC6B302}" presName="spacing" presStyleCnt="0"/>
      <dgm:spPr/>
      <dgm:t>
        <a:bodyPr/>
        <a:lstStyle/>
        <a:p>
          <a:endParaRPr lang="th-TH"/>
        </a:p>
      </dgm:t>
    </dgm:pt>
    <dgm:pt modelId="{9202047E-EA8B-434E-9790-3FBCB57827D6}" type="pres">
      <dgm:prSet presAssocID="{66F6375E-93A2-45A6-BD78-72940E86057C}" presName="composite" presStyleCnt="0"/>
      <dgm:spPr/>
      <dgm:t>
        <a:bodyPr/>
        <a:lstStyle/>
        <a:p>
          <a:endParaRPr lang="th-TH"/>
        </a:p>
      </dgm:t>
    </dgm:pt>
    <dgm:pt modelId="{1726FEE7-AFB7-4530-A0F8-EE8783B188E1}" type="pres">
      <dgm:prSet presAssocID="{66F6375E-93A2-45A6-BD78-72940E86057C}" presName="imgShp" presStyleLbl="fgImgPlace1" presStyleIdx="2" presStyleCnt="3"/>
      <dgm:spPr/>
      <dgm:t>
        <a:bodyPr/>
        <a:lstStyle/>
        <a:p>
          <a:endParaRPr lang="th-TH"/>
        </a:p>
      </dgm:t>
    </dgm:pt>
    <dgm:pt modelId="{0FED9745-7033-4A70-AA26-C9DC055A29D8}" type="pres">
      <dgm:prSet presAssocID="{66F6375E-93A2-45A6-BD78-72940E86057C}" presName="txShp" presStyleLbl="node1" presStyleIdx="2" presStyleCnt="3" custScaleX="1053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5B73BFE-0AFE-4CE6-B59C-5C97E7C06081}" srcId="{6A74DFC9-E843-4349-B75D-268EFCD215F0}" destId="{66F6375E-93A2-45A6-BD78-72940E86057C}" srcOrd="2" destOrd="0" parTransId="{B1990426-AFC5-4E94-BE84-910455E31E22}" sibTransId="{36AD3D6F-88AB-4100-B1AD-8990E7436678}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6D220781-A879-48F8-9025-D03C2FE7A6E6}" type="presOf" srcId="{66F6375E-93A2-45A6-BD78-72940E86057C}" destId="{0FED9745-7033-4A70-AA26-C9DC055A29D8}" srcOrd="0" destOrd="0" presId="urn:microsoft.com/office/officeart/2005/8/layout/vList3#3"/>
    <dgm:cxn modelId="{B9AB3293-880F-41C1-B5FB-E50E3D24B5C6}" type="presOf" srcId="{6A74DFC9-E843-4349-B75D-268EFCD215F0}" destId="{9F75D95D-C979-47A1-8D25-785CEFDE8F70}" srcOrd="0" destOrd="0" presId="urn:microsoft.com/office/officeart/2005/8/layout/vList3#3"/>
    <dgm:cxn modelId="{AAE0BC33-9300-4B37-AC8C-4143D180E817}" type="presOf" srcId="{0ED37AED-A639-41AE-8F29-94F62C6F24F7}" destId="{572AE7BC-6922-4017-8A30-263ED26FD8BD}" srcOrd="0" destOrd="0" presId="urn:microsoft.com/office/officeart/2005/8/layout/vList3#3"/>
    <dgm:cxn modelId="{0E0A9AC4-84DA-4AFA-B20B-24F42281EC99}" type="presOf" srcId="{47DFD118-8E73-4538-AEE9-3CD3E4AE59AC}" destId="{A9A0012C-21C0-4326-A2B7-F74C41CFFDBE}" srcOrd="0" destOrd="0" presId="urn:microsoft.com/office/officeart/2005/8/layout/vList3#3"/>
    <dgm:cxn modelId="{3423486E-5C38-44CB-B141-9485D63B33B4}" srcId="{6A74DFC9-E843-4349-B75D-268EFCD215F0}" destId="{0ED37AED-A639-41AE-8F29-94F62C6F24F7}" srcOrd="1" destOrd="0" parTransId="{CEBD4CD0-8455-4A19-9530-18404320A1C0}" sibTransId="{4D829408-4839-4D34-87BC-1D214CC6B302}"/>
    <dgm:cxn modelId="{5E42AD90-4EB3-4755-9AA7-7766B44ADB6B}" type="presParOf" srcId="{9F75D95D-C979-47A1-8D25-785CEFDE8F70}" destId="{4A5B6F03-644E-40E8-B969-D082E20F41CA}" srcOrd="0" destOrd="0" presId="urn:microsoft.com/office/officeart/2005/8/layout/vList3#3"/>
    <dgm:cxn modelId="{04B81D15-676B-4C59-AAA8-067C3ADF0813}" type="presParOf" srcId="{4A5B6F03-644E-40E8-B969-D082E20F41CA}" destId="{777A404D-C2EC-420B-8CD3-80B256EECBB3}" srcOrd="0" destOrd="0" presId="urn:microsoft.com/office/officeart/2005/8/layout/vList3#3"/>
    <dgm:cxn modelId="{BB489493-3020-47F6-B2D2-7C5C7E682797}" type="presParOf" srcId="{4A5B6F03-644E-40E8-B969-D082E20F41CA}" destId="{A9A0012C-21C0-4326-A2B7-F74C41CFFDBE}" srcOrd="1" destOrd="0" presId="urn:microsoft.com/office/officeart/2005/8/layout/vList3#3"/>
    <dgm:cxn modelId="{6FECD44A-9D3A-4DF9-8642-9B757F3929A7}" type="presParOf" srcId="{9F75D95D-C979-47A1-8D25-785CEFDE8F70}" destId="{DFA5F6F0-E8B5-42BA-8AF5-43C3A14DFB60}" srcOrd="1" destOrd="0" presId="urn:microsoft.com/office/officeart/2005/8/layout/vList3#3"/>
    <dgm:cxn modelId="{1F5CE56B-136A-4BE7-87E7-23CDD1E5F9BD}" type="presParOf" srcId="{9F75D95D-C979-47A1-8D25-785CEFDE8F70}" destId="{A52B6958-F39F-4A37-AA1B-6860310AF998}" srcOrd="2" destOrd="0" presId="urn:microsoft.com/office/officeart/2005/8/layout/vList3#3"/>
    <dgm:cxn modelId="{61E7F18F-C210-421B-9C40-F3573E1962D4}" type="presParOf" srcId="{A52B6958-F39F-4A37-AA1B-6860310AF998}" destId="{A564E00A-CAAD-4AC2-A2FA-2D28157E3FB0}" srcOrd="0" destOrd="0" presId="urn:microsoft.com/office/officeart/2005/8/layout/vList3#3"/>
    <dgm:cxn modelId="{29812EDC-4CE6-4B90-9ABA-AC7F37C0ECB2}" type="presParOf" srcId="{A52B6958-F39F-4A37-AA1B-6860310AF998}" destId="{572AE7BC-6922-4017-8A30-263ED26FD8BD}" srcOrd="1" destOrd="0" presId="urn:microsoft.com/office/officeart/2005/8/layout/vList3#3"/>
    <dgm:cxn modelId="{7B8EEB4B-A748-4D91-9527-5FBF51F15D64}" type="presParOf" srcId="{9F75D95D-C979-47A1-8D25-785CEFDE8F70}" destId="{3A828F99-0CF2-4231-AB75-70EDC7DE14BF}" srcOrd="3" destOrd="0" presId="urn:microsoft.com/office/officeart/2005/8/layout/vList3#3"/>
    <dgm:cxn modelId="{FECB14EA-7C8C-45FB-8293-DE6A31E233D9}" type="presParOf" srcId="{9F75D95D-C979-47A1-8D25-785CEFDE8F70}" destId="{9202047E-EA8B-434E-9790-3FBCB57827D6}" srcOrd="4" destOrd="0" presId="urn:microsoft.com/office/officeart/2005/8/layout/vList3#3"/>
    <dgm:cxn modelId="{64F88E27-0858-425C-9FD6-59790B169508}" type="presParOf" srcId="{9202047E-EA8B-434E-9790-3FBCB57827D6}" destId="{1726FEE7-AFB7-4530-A0F8-EE8783B188E1}" srcOrd="0" destOrd="0" presId="urn:microsoft.com/office/officeart/2005/8/layout/vList3#3"/>
    <dgm:cxn modelId="{EAC1945D-78DB-4FA8-80B7-690899D1BEF3}" type="presParOf" srcId="{9202047E-EA8B-434E-9790-3FBCB57827D6}" destId="{0FED9745-7033-4A70-AA26-C9DC055A29D8}" srcOrd="1" destOrd="0" presId="urn:microsoft.com/office/officeart/2005/8/layout/vList3#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47DFD118-8E73-4538-AEE9-3CD3E4AE59AC}">
      <dgm:prSet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กำหนดแนวทาง วิธีการในการดำเนินโครงการความร่วมมือป้องกันการทุจริตในการจัดซื้อจัดจ้างภาครัฐ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1E6FB2-3B54-434A-A94B-9BF31389B8DE}" type="par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F154179-E00D-4E43-8859-36BE8A39771C}" type="sibTrans" cxnId="{A30DAA42-B3BB-4454-B9F6-28B032DF7C29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F59E3513-4601-4941-8DE5-BC8E64A26152}">
      <dgm:prSet phldrT="[Text]" custT="1"/>
      <dgm:spPr/>
      <dgm:t>
        <a:bodyPr/>
        <a:lstStyle/>
        <a:p>
          <a:pPr algn="thaiDist"/>
          <a:r>
            <a:rPr lang="th-TH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กำหนดรูปแบบและเนื้อหาของข้อตกลงคุณธรรม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621D6F3-0942-4EF0-BB90-E55D98AEE337}" type="parTrans" cxnId="{9C5465DE-2E02-482A-9D2D-7C06F45AE0A2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DED30BEC-B6A2-488C-9FD8-8935F7CD82F8}" type="sibTrans" cxnId="{9C5465DE-2E02-482A-9D2D-7C06F45AE0A2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0ED37AED-A639-41AE-8F29-94F62C6F24F7}">
      <dgm:prSet phldrT="[Text]" custT="1"/>
      <dgm:spPr>
        <a:solidFill>
          <a:srgbClr val="00B0F0"/>
        </a:solidFill>
      </dgm:spPr>
      <dgm:t>
        <a:bodyPr/>
        <a:lstStyle/>
        <a:p>
          <a:pPr algn="thaiDist">
            <a:spcAft>
              <a:spcPts val="0"/>
            </a:spcAft>
          </a:pPr>
          <a:r>
            <a:rPr lang="th-TH" sz="2400" b="1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คัดเลือกโครงการและผู้สังเกตการณ์เพื่อเข้าร่วมโครงการ</a:t>
          </a:r>
        </a:p>
        <a:p>
          <a:pPr algn="thaiDist">
            <a:spcAft>
              <a:spcPct val="35000"/>
            </a:spcAft>
          </a:pPr>
          <a:r>
            <a:rPr lang="th-TH" sz="2400" b="1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ความร่วมมือป้องกันการทุจริตในการจัดซื้อจัดจ้างภาครัฐ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EBD4CD0-8455-4A19-9530-18404320A1C0}" type="par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4D829408-4839-4D34-87BC-1D214CC6B302}" type="sibTrans" cxnId="{3423486E-5C38-44CB-B141-9485D63B33B4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66F6375E-93A2-45A6-BD78-72940E86057C}">
      <dgm:prSet custT="1"/>
      <dgm:spPr>
        <a:solidFill>
          <a:srgbClr val="FF00FF"/>
        </a:solidFill>
      </dgm:spPr>
      <dgm:t>
        <a:bodyPr/>
        <a:lstStyle/>
        <a:p>
          <a:pPr algn="thaiDist"/>
          <a:r>
            <a:rPr lang="th-TH" sz="2400" b="1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จัดทำรายงานผลการประเมินโครงการจัดซื้อจัดจ้างที่เข้าร่วมโครงการความร่วมมือป้องกันการทุจริตในการจัดซื้อจัดจ้างภาครัฐ</a:t>
          </a:r>
          <a:endParaRPr lang="th-TH" sz="2400" b="1" dirty="0">
            <a:solidFill>
              <a:schemeClr val="tx1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1990426-AFC5-4E94-BE84-910455E31E22}" type="par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36AD3D6F-88AB-4100-B1AD-8990E7436678}" type="sibTrans" cxnId="{35B73BFE-0AFE-4CE6-B59C-5C97E7C06081}">
      <dgm:prSet/>
      <dgm:spPr/>
      <dgm:t>
        <a:bodyPr/>
        <a:lstStyle/>
        <a:p>
          <a:endParaRPr lang="th-TH" b="1">
            <a:solidFill>
              <a:schemeClr val="tx1"/>
            </a:solidFill>
            <a:effectLst/>
          </a:endParaRPr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5B6F03-644E-40E8-B969-D082E20F41CA}" type="pres">
      <dgm:prSet presAssocID="{47DFD118-8E73-4538-AEE9-3CD3E4AE59AC}" presName="composite" presStyleCnt="0"/>
      <dgm:spPr/>
      <dgm:t>
        <a:bodyPr/>
        <a:lstStyle/>
        <a:p>
          <a:endParaRPr lang="th-TH"/>
        </a:p>
      </dgm:t>
    </dgm:pt>
    <dgm:pt modelId="{777A404D-C2EC-420B-8CD3-80B256EECBB3}" type="pres">
      <dgm:prSet presAssocID="{47DFD118-8E73-4538-AEE9-3CD3E4AE59AC}" presName="imgShp" presStyleLbl="fgImgPlace1" presStyleIdx="0" presStyleCnt="4"/>
      <dgm:spPr/>
      <dgm:t>
        <a:bodyPr/>
        <a:lstStyle/>
        <a:p>
          <a:endParaRPr lang="th-TH"/>
        </a:p>
      </dgm:t>
    </dgm:pt>
    <dgm:pt modelId="{A9A0012C-21C0-4326-A2B7-F74C41CFFDBE}" type="pres">
      <dgm:prSet presAssocID="{47DFD118-8E73-4538-AEE9-3CD3E4AE59A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A5F6F0-E8B5-42BA-8AF5-43C3A14DFB60}" type="pres">
      <dgm:prSet presAssocID="{6F154179-E00D-4E43-8859-36BE8A39771C}" presName="spacing" presStyleCnt="0"/>
      <dgm:spPr/>
      <dgm:t>
        <a:bodyPr/>
        <a:lstStyle/>
        <a:p>
          <a:endParaRPr lang="th-TH"/>
        </a:p>
      </dgm:t>
    </dgm:pt>
    <dgm:pt modelId="{73362B3F-EE69-45CB-B255-0E1FF10E4BB6}" type="pres">
      <dgm:prSet presAssocID="{F59E3513-4601-4941-8DE5-BC8E64A26152}" presName="composite" presStyleCnt="0"/>
      <dgm:spPr/>
      <dgm:t>
        <a:bodyPr/>
        <a:lstStyle/>
        <a:p>
          <a:endParaRPr lang="th-TH"/>
        </a:p>
      </dgm:t>
    </dgm:pt>
    <dgm:pt modelId="{4BF5BA5D-AB7D-4680-8300-6B4D74B4687E}" type="pres">
      <dgm:prSet presAssocID="{F59E3513-4601-4941-8DE5-BC8E64A26152}" presName="imgShp" presStyleLbl="fgImgPlace1" presStyleIdx="1" presStyleCnt="4"/>
      <dgm:spPr/>
      <dgm:t>
        <a:bodyPr/>
        <a:lstStyle/>
        <a:p>
          <a:endParaRPr lang="th-TH"/>
        </a:p>
      </dgm:t>
    </dgm:pt>
    <dgm:pt modelId="{9FA0B3DF-04F1-4B42-8E58-234D854B303F}" type="pres">
      <dgm:prSet presAssocID="{F59E3513-4601-4941-8DE5-BC8E64A2615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E0199F-D26C-449E-9C0F-059568E1C433}" type="pres">
      <dgm:prSet presAssocID="{DED30BEC-B6A2-488C-9FD8-8935F7CD82F8}" presName="spacing" presStyleCnt="0"/>
      <dgm:spPr/>
      <dgm:t>
        <a:bodyPr/>
        <a:lstStyle/>
        <a:p>
          <a:endParaRPr lang="th-TH"/>
        </a:p>
      </dgm:t>
    </dgm:pt>
    <dgm:pt modelId="{A52B6958-F39F-4A37-AA1B-6860310AF998}" type="pres">
      <dgm:prSet presAssocID="{0ED37AED-A639-41AE-8F29-94F62C6F24F7}" presName="composite" presStyleCnt="0"/>
      <dgm:spPr/>
      <dgm:t>
        <a:bodyPr/>
        <a:lstStyle/>
        <a:p>
          <a:endParaRPr lang="th-TH"/>
        </a:p>
      </dgm:t>
    </dgm:pt>
    <dgm:pt modelId="{A564E00A-CAAD-4AC2-A2FA-2D28157E3FB0}" type="pres">
      <dgm:prSet presAssocID="{0ED37AED-A639-41AE-8F29-94F62C6F24F7}" presName="imgShp" presStyleLbl="fgImgPlace1" presStyleIdx="2" presStyleCnt="4"/>
      <dgm:spPr>
        <a:solidFill>
          <a:srgbClr val="00B0F0"/>
        </a:solidFill>
      </dgm:spPr>
      <dgm:t>
        <a:bodyPr/>
        <a:lstStyle/>
        <a:p>
          <a:endParaRPr lang="th-TH"/>
        </a:p>
      </dgm:t>
    </dgm:pt>
    <dgm:pt modelId="{572AE7BC-6922-4017-8A30-263ED26FD8BD}" type="pres">
      <dgm:prSet presAssocID="{0ED37AED-A639-41AE-8F29-94F62C6F24F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828F99-0CF2-4231-AB75-70EDC7DE14BF}" type="pres">
      <dgm:prSet presAssocID="{4D829408-4839-4D34-87BC-1D214CC6B302}" presName="spacing" presStyleCnt="0"/>
      <dgm:spPr/>
      <dgm:t>
        <a:bodyPr/>
        <a:lstStyle/>
        <a:p>
          <a:endParaRPr lang="th-TH"/>
        </a:p>
      </dgm:t>
    </dgm:pt>
    <dgm:pt modelId="{9202047E-EA8B-434E-9790-3FBCB57827D6}" type="pres">
      <dgm:prSet presAssocID="{66F6375E-93A2-45A6-BD78-72940E86057C}" presName="composite" presStyleCnt="0"/>
      <dgm:spPr/>
      <dgm:t>
        <a:bodyPr/>
        <a:lstStyle/>
        <a:p>
          <a:endParaRPr lang="th-TH"/>
        </a:p>
      </dgm:t>
    </dgm:pt>
    <dgm:pt modelId="{1726FEE7-AFB7-4530-A0F8-EE8783B188E1}" type="pres">
      <dgm:prSet presAssocID="{66F6375E-93A2-45A6-BD78-72940E86057C}" presName="imgShp" presStyleLbl="fgImgPlace1" presStyleIdx="3" presStyleCnt="4" custLinFactNeighborY="7468"/>
      <dgm:spPr/>
      <dgm:t>
        <a:bodyPr/>
        <a:lstStyle/>
        <a:p>
          <a:endParaRPr lang="th-TH"/>
        </a:p>
      </dgm:t>
    </dgm:pt>
    <dgm:pt modelId="{0FED9745-7033-4A70-AA26-C9DC055A29D8}" type="pres">
      <dgm:prSet presAssocID="{66F6375E-93A2-45A6-BD78-72940E86057C}" presName="txShp" presStyleLbl="node1" presStyleIdx="3" presStyleCnt="4" custScaleY="118677" custLinFactNeighborY="-78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36EFCA7-00AE-42DB-9C9C-B0DF87C72AB5}" type="presOf" srcId="{66F6375E-93A2-45A6-BD78-72940E86057C}" destId="{0FED9745-7033-4A70-AA26-C9DC055A29D8}" srcOrd="0" destOrd="0" presId="urn:microsoft.com/office/officeart/2005/8/layout/vList3#4"/>
    <dgm:cxn modelId="{9C5465DE-2E02-482A-9D2D-7C06F45AE0A2}" srcId="{6A74DFC9-E843-4349-B75D-268EFCD215F0}" destId="{F59E3513-4601-4941-8DE5-BC8E64A26152}" srcOrd="1" destOrd="0" parTransId="{6621D6F3-0942-4EF0-BB90-E55D98AEE337}" sibTransId="{DED30BEC-B6A2-488C-9FD8-8935F7CD82F8}"/>
    <dgm:cxn modelId="{35B73BFE-0AFE-4CE6-B59C-5C97E7C06081}" srcId="{6A74DFC9-E843-4349-B75D-268EFCD215F0}" destId="{66F6375E-93A2-45A6-BD78-72940E86057C}" srcOrd="3" destOrd="0" parTransId="{B1990426-AFC5-4E94-BE84-910455E31E22}" sibTransId="{36AD3D6F-88AB-4100-B1AD-8990E7436678}"/>
    <dgm:cxn modelId="{E27764DC-59C9-41D1-AE51-93BCB41CF450}" type="presOf" srcId="{F59E3513-4601-4941-8DE5-BC8E64A26152}" destId="{9FA0B3DF-04F1-4B42-8E58-234D854B303F}" srcOrd="0" destOrd="0" presId="urn:microsoft.com/office/officeart/2005/8/layout/vList3#4"/>
    <dgm:cxn modelId="{A30DAA42-B3BB-4454-B9F6-28B032DF7C29}" srcId="{6A74DFC9-E843-4349-B75D-268EFCD215F0}" destId="{47DFD118-8E73-4538-AEE9-3CD3E4AE59AC}" srcOrd="0" destOrd="0" parTransId="{D91E6FB2-3B54-434A-A94B-9BF31389B8DE}" sibTransId="{6F154179-E00D-4E43-8859-36BE8A39771C}"/>
    <dgm:cxn modelId="{097DE5B8-33BB-4AFB-BF11-A510971E133E}" type="presOf" srcId="{6A74DFC9-E843-4349-B75D-268EFCD215F0}" destId="{9F75D95D-C979-47A1-8D25-785CEFDE8F70}" srcOrd="0" destOrd="0" presId="urn:microsoft.com/office/officeart/2005/8/layout/vList3#4"/>
    <dgm:cxn modelId="{3423486E-5C38-44CB-B141-9485D63B33B4}" srcId="{6A74DFC9-E843-4349-B75D-268EFCD215F0}" destId="{0ED37AED-A639-41AE-8F29-94F62C6F24F7}" srcOrd="2" destOrd="0" parTransId="{CEBD4CD0-8455-4A19-9530-18404320A1C0}" sibTransId="{4D829408-4839-4D34-87BC-1D214CC6B302}"/>
    <dgm:cxn modelId="{04ACAE1B-6804-4B15-9390-FE63FA5E3C41}" type="presOf" srcId="{47DFD118-8E73-4538-AEE9-3CD3E4AE59AC}" destId="{A9A0012C-21C0-4326-A2B7-F74C41CFFDBE}" srcOrd="0" destOrd="0" presId="urn:microsoft.com/office/officeart/2005/8/layout/vList3#4"/>
    <dgm:cxn modelId="{D252FDB1-9125-4EA0-9720-FA482EAEBCAB}" type="presOf" srcId="{0ED37AED-A639-41AE-8F29-94F62C6F24F7}" destId="{572AE7BC-6922-4017-8A30-263ED26FD8BD}" srcOrd="0" destOrd="0" presId="urn:microsoft.com/office/officeart/2005/8/layout/vList3#4"/>
    <dgm:cxn modelId="{390AAF2C-EF72-4CF8-B2A9-DCEE69DBC5FC}" type="presParOf" srcId="{9F75D95D-C979-47A1-8D25-785CEFDE8F70}" destId="{4A5B6F03-644E-40E8-B969-D082E20F41CA}" srcOrd="0" destOrd="0" presId="urn:microsoft.com/office/officeart/2005/8/layout/vList3#4"/>
    <dgm:cxn modelId="{4B49EA85-AB8D-4D57-95C1-D55E9C469B06}" type="presParOf" srcId="{4A5B6F03-644E-40E8-B969-D082E20F41CA}" destId="{777A404D-C2EC-420B-8CD3-80B256EECBB3}" srcOrd="0" destOrd="0" presId="urn:microsoft.com/office/officeart/2005/8/layout/vList3#4"/>
    <dgm:cxn modelId="{3C983FD7-F520-4AA9-A124-72C44A65B64C}" type="presParOf" srcId="{4A5B6F03-644E-40E8-B969-D082E20F41CA}" destId="{A9A0012C-21C0-4326-A2B7-F74C41CFFDBE}" srcOrd="1" destOrd="0" presId="urn:microsoft.com/office/officeart/2005/8/layout/vList3#4"/>
    <dgm:cxn modelId="{45DD7EC6-95D8-4C0E-BC91-C441753B1344}" type="presParOf" srcId="{9F75D95D-C979-47A1-8D25-785CEFDE8F70}" destId="{DFA5F6F0-E8B5-42BA-8AF5-43C3A14DFB60}" srcOrd="1" destOrd="0" presId="urn:microsoft.com/office/officeart/2005/8/layout/vList3#4"/>
    <dgm:cxn modelId="{F2EB1C44-FBD9-4F37-AA33-EF19395531D1}" type="presParOf" srcId="{9F75D95D-C979-47A1-8D25-785CEFDE8F70}" destId="{73362B3F-EE69-45CB-B255-0E1FF10E4BB6}" srcOrd="2" destOrd="0" presId="urn:microsoft.com/office/officeart/2005/8/layout/vList3#4"/>
    <dgm:cxn modelId="{FA232E97-44D5-4174-A436-CBBB99F54397}" type="presParOf" srcId="{73362B3F-EE69-45CB-B255-0E1FF10E4BB6}" destId="{4BF5BA5D-AB7D-4680-8300-6B4D74B4687E}" srcOrd="0" destOrd="0" presId="urn:microsoft.com/office/officeart/2005/8/layout/vList3#4"/>
    <dgm:cxn modelId="{AA67A6CC-531F-4483-AECF-8F8A2F4230CB}" type="presParOf" srcId="{73362B3F-EE69-45CB-B255-0E1FF10E4BB6}" destId="{9FA0B3DF-04F1-4B42-8E58-234D854B303F}" srcOrd="1" destOrd="0" presId="urn:microsoft.com/office/officeart/2005/8/layout/vList3#4"/>
    <dgm:cxn modelId="{B8C85AA4-20EC-4040-B5E2-18722B3F86D8}" type="presParOf" srcId="{9F75D95D-C979-47A1-8D25-785CEFDE8F70}" destId="{AAE0199F-D26C-449E-9C0F-059568E1C433}" srcOrd="3" destOrd="0" presId="urn:microsoft.com/office/officeart/2005/8/layout/vList3#4"/>
    <dgm:cxn modelId="{46348E21-8C50-41A3-94D6-B2C898EA98CE}" type="presParOf" srcId="{9F75D95D-C979-47A1-8D25-785CEFDE8F70}" destId="{A52B6958-F39F-4A37-AA1B-6860310AF998}" srcOrd="4" destOrd="0" presId="urn:microsoft.com/office/officeart/2005/8/layout/vList3#4"/>
    <dgm:cxn modelId="{B0A4D86F-1DA0-43CA-AD3F-AC02DFB90BC3}" type="presParOf" srcId="{A52B6958-F39F-4A37-AA1B-6860310AF998}" destId="{A564E00A-CAAD-4AC2-A2FA-2D28157E3FB0}" srcOrd="0" destOrd="0" presId="urn:microsoft.com/office/officeart/2005/8/layout/vList3#4"/>
    <dgm:cxn modelId="{0B3AE0A2-25EC-4EC5-A02D-4A83B1CA7731}" type="presParOf" srcId="{A52B6958-F39F-4A37-AA1B-6860310AF998}" destId="{572AE7BC-6922-4017-8A30-263ED26FD8BD}" srcOrd="1" destOrd="0" presId="urn:microsoft.com/office/officeart/2005/8/layout/vList3#4"/>
    <dgm:cxn modelId="{41E88CE0-D6A4-41C6-90E2-02CF470B7B2D}" type="presParOf" srcId="{9F75D95D-C979-47A1-8D25-785CEFDE8F70}" destId="{3A828F99-0CF2-4231-AB75-70EDC7DE14BF}" srcOrd="5" destOrd="0" presId="urn:microsoft.com/office/officeart/2005/8/layout/vList3#4"/>
    <dgm:cxn modelId="{D4FB7A7E-DEE3-43AB-AFDE-3AEB59520940}" type="presParOf" srcId="{9F75D95D-C979-47A1-8D25-785CEFDE8F70}" destId="{9202047E-EA8B-434E-9790-3FBCB57827D6}" srcOrd="6" destOrd="0" presId="urn:microsoft.com/office/officeart/2005/8/layout/vList3#4"/>
    <dgm:cxn modelId="{F160BF47-6D78-45D6-94D1-ABDF40590677}" type="presParOf" srcId="{9202047E-EA8B-434E-9790-3FBCB57827D6}" destId="{1726FEE7-AFB7-4530-A0F8-EE8783B188E1}" srcOrd="0" destOrd="0" presId="urn:microsoft.com/office/officeart/2005/8/layout/vList3#4"/>
    <dgm:cxn modelId="{6C6C52C2-EAB0-40F0-8A83-74D98FE7FED7}" type="presParOf" srcId="{9202047E-EA8B-434E-9790-3FBCB57827D6}" destId="{0FED9745-7033-4A70-AA26-C9DC055A29D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74DFC9-E843-4349-B75D-268EFCD215F0}" type="doc">
      <dgm:prSet loTypeId="urn:microsoft.com/office/officeart/2005/8/layout/vList3#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13290146-4889-4EB8-9D2E-2555E8CA5F77}">
      <dgm:prSet custT="1"/>
      <dgm:spPr>
        <a:solidFill>
          <a:srgbClr val="92D050"/>
        </a:solidFill>
      </dgm:spPr>
      <dgm:t>
        <a:bodyPr/>
        <a:lstStyle/>
        <a:p>
          <a:pPr algn="thaiDist"/>
          <a:r>
            <a:rPr lang="th-TH" sz="3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พิจารณาและวินิจฉัยอุทธรณ์และ        ข้อร้องเรียน กรณีที่เห็นว่าหน่วยงานของรัฐมิได้ปฏิบัติให้เป็นไปตามแนวทางของพระราชบัญญัติฯ กฎกระทรวง และระเบียบที่ออกตามความในพระราชบัญญัติ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867B705-9B57-4C76-989B-8AA74CFE55DF}" type="parTrans" cxnId="{584C73A6-5645-4E90-9520-F44ED9B0E146}">
      <dgm:prSet/>
      <dgm:spPr/>
      <dgm:t>
        <a:bodyPr/>
        <a:lstStyle/>
        <a:p>
          <a:endParaRPr lang="th-TH"/>
        </a:p>
      </dgm:t>
    </dgm:pt>
    <dgm:pt modelId="{E3CFD5F5-352C-43E6-BE00-27C05BA72AC7}" type="sibTrans" cxnId="{584C73A6-5645-4E90-9520-F44ED9B0E146}">
      <dgm:prSet/>
      <dgm:spPr/>
      <dgm:t>
        <a:bodyPr/>
        <a:lstStyle/>
        <a:p>
          <a:endParaRPr lang="th-TH"/>
        </a:p>
      </dgm:t>
    </dgm:pt>
    <dgm:pt modelId="{9F75D95D-C979-47A1-8D25-785CEFDE8F70}" type="pres">
      <dgm:prSet presAssocID="{6A74DFC9-E843-4349-B75D-268EFCD215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F7B76AB-C868-4450-B8B1-35FFC2391B29}" type="pres">
      <dgm:prSet presAssocID="{13290146-4889-4EB8-9D2E-2555E8CA5F77}" presName="composite" presStyleCnt="0"/>
      <dgm:spPr/>
    </dgm:pt>
    <dgm:pt modelId="{6C98128F-E90F-4920-A5E6-5C375B547567}" type="pres">
      <dgm:prSet presAssocID="{13290146-4889-4EB8-9D2E-2555E8CA5F77}" presName="imgShp" presStyleLbl="fgImgPlace1" presStyleIdx="0" presStyleCnt="1" custLinFactNeighborX="995" custLinFactNeighborY="-2025"/>
      <dgm:spPr>
        <a:solidFill>
          <a:schemeClr val="bg1"/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644560DB-B993-4337-8D43-B784DD21C6E4}" type="pres">
      <dgm:prSet presAssocID="{13290146-4889-4EB8-9D2E-2555E8CA5F77}" presName="txShp" presStyleLbl="node1" presStyleIdx="0" presStyleCnt="1" custScaleX="112906" custScaleY="128035" custLinFactNeighborX="403" custLinFactNeighborY="-45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C6F0B3F-5731-48F1-97EE-9A52ACB16579}" type="presOf" srcId="{6A74DFC9-E843-4349-B75D-268EFCD215F0}" destId="{9F75D95D-C979-47A1-8D25-785CEFDE8F70}" srcOrd="0" destOrd="0" presId="urn:microsoft.com/office/officeart/2005/8/layout/vList3#5"/>
    <dgm:cxn modelId="{584C73A6-5645-4E90-9520-F44ED9B0E146}" srcId="{6A74DFC9-E843-4349-B75D-268EFCD215F0}" destId="{13290146-4889-4EB8-9D2E-2555E8CA5F77}" srcOrd="0" destOrd="0" parTransId="{6867B705-9B57-4C76-989B-8AA74CFE55DF}" sibTransId="{E3CFD5F5-352C-43E6-BE00-27C05BA72AC7}"/>
    <dgm:cxn modelId="{FA26E8E4-74C1-4B44-91CE-7175214B08DE}" type="presOf" srcId="{13290146-4889-4EB8-9D2E-2555E8CA5F77}" destId="{644560DB-B993-4337-8D43-B784DD21C6E4}" srcOrd="0" destOrd="0" presId="urn:microsoft.com/office/officeart/2005/8/layout/vList3#5"/>
    <dgm:cxn modelId="{33F6F61A-9F7B-4D8D-AA8B-F63836E692C9}" type="presParOf" srcId="{9F75D95D-C979-47A1-8D25-785CEFDE8F70}" destId="{0F7B76AB-C868-4450-B8B1-35FFC2391B29}" srcOrd="0" destOrd="0" presId="urn:microsoft.com/office/officeart/2005/8/layout/vList3#5"/>
    <dgm:cxn modelId="{DBE87E92-099C-4147-95B2-FF93545C72F1}" type="presParOf" srcId="{0F7B76AB-C868-4450-B8B1-35FFC2391B29}" destId="{6C98128F-E90F-4920-A5E6-5C375B547567}" srcOrd="0" destOrd="0" presId="urn:microsoft.com/office/officeart/2005/8/layout/vList3#5"/>
    <dgm:cxn modelId="{62574718-0A22-4859-B1BD-CD4BE39D05E0}" type="presParOf" srcId="{0F7B76AB-C868-4450-B8B1-35FFC2391B29}" destId="{644560DB-B993-4337-8D43-B784DD21C6E4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86517A-3002-40D3-AF14-D5687EAC2D0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คำนิยาม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C34E960-6EA4-4AA5-86CB-7BC1B149F8FB}" type="parTrans" cxnId="{E239904A-2AD9-4C2C-AD9B-2321E4CE2B8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41CCBDC6-E1FF-4EB8-81A4-32638D0B9266}" type="sibTrans" cxnId="{E239904A-2AD9-4C2C-AD9B-2321E4CE2B8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5DC155B3-69C3-4CA5-8B31-409E72566CC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1. บททั่วไป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A46D3C9-DDA2-462B-9FA4-D3DC74541EC2}" type="parTrans" cxnId="{ED27C2E7-AB8C-46F4-8E2C-955FCB26139C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C9A7034A-0844-4187-AB50-743DB65DA342}" type="sibTrans" cxnId="{ED27C2E7-AB8C-46F4-8E2C-955FCB26139C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75778F05-B76D-416D-9C66-729CA4E4093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4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2. การมีส่วนร่วมของภาคประชาชนและผู้ประกอบการในการป้องกันการทุจริต</a:t>
          </a:r>
          <a:endParaRPr lang="th-TH" sz="24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574FFC-E77E-4D4F-AA40-05C07519DC60}" type="parTrans" cxnId="{F8961A01-E5B0-4122-BA5D-CB9625B21E59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A5341C57-EDB0-41BD-AC46-978C9DE9EF24}" type="sibTrans" cxnId="{F8961A01-E5B0-4122-BA5D-CB9625B21E59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04887F00-2F18-4151-89E5-1482B83F7E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3 คณะกรรมการ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CDBA0F-5DA4-4386-A4B4-10FE8703002E}" type="parTrans" cxnId="{64518AC0-E864-41B2-9942-DFAA349C43E7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E595AEFC-E287-406A-A98C-D73D2074EFAE}" type="sibTrans" cxnId="{64518AC0-E864-41B2-9942-DFAA349C43E7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AFB021EB-E04C-4058-8B42-9291144B53E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75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4. องค์กรสนับสนุนดูแลการจัดซื้อจัดจ้างและการบริหารพัสดุภาครัฐ</a:t>
          </a:r>
          <a:endParaRPr lang="th-TH" sz="275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4C74EA1-D016-4E5E-90F0-10DAA3890930}" type="parTrans" cxnId="{D4CCA50E-8FE1-4505-A25D-E5CFB5BAC15B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18C9BA37-5700-46E4-A27C-D5E40C9F3517}" type="sibTrans" cxnId="{D4CCA50E-8FE1-4505-A25D-E5CFB5BAC15B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84C433A8-4824-4E8C-9D30-722B739A395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5. การขึ้นทะเบียนผู้ประกอบการ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49D177-C840-46C4-83FC-B9106B7EE732}" type="parTrans" cxnId="{10905237-F0E1-40BE-9B67-E09496B1CC5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FCA5CD39-DE54-4449-B385-377069F251C8}" type="sibTrans" cxnId="{10905237-F0E1-40BE-9B67-E09496B1CC5D}">
      <dgm:prSet/>
      <dgm:spPr/>
      <dgm:t>
        <a:bodyPr/>
        <a:lstStyle/>
        <a:p>
          <a:endParaRPr lang="th-TH" sz="2000">
            <a:solidFill>
              <a:srgbClr val="0C03BD"/>
            </a:solidFill>
          </a:endParaRPr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7E06080-DCA1-4C39-995F-6634CE162B65}" type="pres">
      <dgm:prSet presAssocID="{3C86517A-3002-40D3-AF14-D5687EAC2D0B}" presName="parentLin" presStyleCnt="0"/>
      <dgm:spPr/>
    </dgm:pt>
    <dgm:pt modelId="{51B6A493-C08B-421B-8AA2-9D23E6595716}" type="pres">
      <dgm:prSet presAssocID="{3C86517A-3002-40D3-AF14-D5687EAC2D0B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21BA7203-527A-4F4C-974E-82A370E3E778}" type="pres">
      <dgm:prSet presAssocID="{3C86517A-3002-40D3-AF14-D5687EAC2D0B}" presName="parentText" presStyleLbl="node1" presStyleIdx="0" presStyleCnt="6" custScaleX="11970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21ECCE-616B-4915-A05E-DBF54FB32702}" type="pres">
      <dgm:prSet presAssocID="{3C86517A-3002-40D3-AF14-D5687EAC2D0B}" presName="negativeSpace" presStyleCnt="0"/>
      <dgm:spPr/>
    </dgm:pt>
    <dgm:pt modelId="{AC840D20-B854-4BBD-8E37-4B16D785F7EB}" type="pres">
      <dgm:prSet presAssocID="{3C86517A-3002-40D3-AF14-D5687EAC2D0B}" presName="childText" presStyleLbl="conFgAcc1" presStyleIdx="0" presStyleCnt="6">
        <dgm:presLayoutVars>
          <dgm:bulletEnabled val="1"/>
        </dgm:presLayoutVars>
      </dgm:prSet>
      <dgm:spPr/>
    </dgm:pt>
    <dgm:pt modelId="{EEC4CE89-3401-4CA3-9551-8F6B49E65C24}" type="pres">
      <dgm:prSet presAssocID="{41CCBDC6-E1FF-4EB8-81A4-32638D0B9266}" presName="spaceBetweenRectangles" presStyleCnt="0"/>
      <dgm:spPr/>
    </dgm:pt>
    <dgm:pt modelId="{674C83C8-54C5-45AB-897A-3AE8C4F78BF5}" type="pres">
      <dgm:prSet presAssocID="{5DC155B3-69C3-4CA5-8B31-409E72566CC4}" presName="parentLin" presStyleCnt="0"/>
      <dgm:spPr/>
    </dgm:pt>
    <dgm:pt modelId="{CB11F1DC-2591-418B-89B8-925B73CFDD1F}" type="pres">
      <dgm:prSet presAssocID="{5DC155B3-69C3-4CA5-8B31-409E72566CC4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5BA4054B-A6C8-4971-91E2-555F253C2F97}" type="pres">
      <dgm:prSet presAssocID="{5DC155B3-69C3-4CA5-8B31-409E72566CC4}" presName="parentText" presStyleLbl="node1" presStyleIdx="1" presStyleCnt="6" custScaleX="11970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629BFA-4828-4F48-A7C3-C7E42181EEE6}" type="pres">
      <dgm:prSet presAssocID="{5DC155B3-69C3-4CA5-8B31-409E72566CC4}" presName="negativeSpace" presStyleCnt="0"/>
      <dgm:spPr/>
    </dgm:pt>
    <dgm:pt modelId="{CEC9A6C1-9096-4836-BE10-F75F67F69F59}" type="pres">
      <dgm:prSet presAssocID="{5DC155B3-69C3-4CA5-8B31-409E72566CC4}" presName="childText" presStyleLbl="conFgAcc1" presStyleIdx="1" presStyleCnt="6">
        <dgm:presLayoutVars>
          <dgm:bulletEnabled val="1"/>
        </dgm:presLayoutVars>
      </dgm:prSet>
      <dgm:spPr/>
    </dgm:pt>
    <dgm:pt modelId="{F67E3F71-3FE7-4AA4-9E97-C26398670957}" type="pres">
      <dgm:prSet presAssocID="{C9A7034A-0844-4187-AB50-743DB65DA342}" presName="spaceBetweenRectangles" presStyleCnt="0"/>
      <dgm:spPr/>
    </dgm:pt>
    <dgm:pt modelId="{E0B4368E-8136-49E2-9313-23DBF637BE0A}" type="pres">
      <dgm:prSet presAssocID="{75778F05-B76D-416D-9C66-729CA4E4093A}" presName="parentLin" presStyleCnt="0"/>
      <dgm:spPr/>
    </dgm:pt>
    <dgm:pt modelId="{4282E74D-5528-434B-B47D-489334B67379}" type="pres">
      <dgm:prSet presAssocID="{75778F05-B76D-416D-9C66-729CA4E4093A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644042B0-1BFF-4BE9-9F45-51ED24A80F27}" type="pres">
      <dgm:prSet presAssocID="{75778F05-B76D-416D-9C66-729CA4E4093A}" presName="parentText" presStyleLbl="node1" presStyleIdx="2" presStyleCnt="6" custScaleX="119705" custScaleY="1441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E1CA9C-AFF6-4CB3-843C-FB187A35A6DC}" type="pres">
      <dgm:prSet presAssocID="{75778F05-B76D-416D-9C66-729CA4E4093A}" presName="negativeSpace" presStyleCnt="0"/>
      <dgm:spPr/>
    </dgm:pt>
    <dgm:pt modelId="{A82384DD-93B7-4668-8927-7F9963D0DF2D}" type="pres">
      <dgm:prSet presAssocID="{75778F05-B76D-416D-9C66-729CA4E4093A}" presName="childText" presStyleLbl="conFgAcc1" presStyleIdx="2" presStyleCnt="6">
        <dgm:presLayoutVars>
          <dgm:bulletEnabled val="1"/>
        </dgm:presLayoutVars>
      </dgm:prSet>
      <dgm:spPr/>
    </dgm:pt>
    <dgm:pt modelId="{9E792DBE-ED69-4913-A783-E8DF518DF74F}" type="pres">
      <dgm:prSet presAssocID="{A5341C57-EDB0-41BD-AC46-978C9DE9EF24}" presName="spaceBetweenRectangles" presStyleCnt="0"/>
      <dgm:spPr/>
    </dgm:pt>
    <dgm:pt modelId="{F9EEBA4B-B1DC-4B4E-9A72-8FD98CBB9873}" type="pres">
      <dgm:prSet presAssocID="{04887F00-2F18-4151-89E5-1482B83F7EF3}" presName="parentLin" presStyleCnt="0"/>
      <dgm:spPr/>
    </dgm:pt>
    <dgm:pt modelId="{2976106D-C002-4CD0-A08B-1208D40A7747}" type="pres">
      <dgm:prSet presAssocID="{04887F00-2F18-4151-89E5-1482B83F7EF3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B0EDB522-1C10-4F66-9303-8364B6C25A3A}" type="pres">
      <dgm:prSet presAssocID="{04887F00-2F18-4151-89E5-1482B83F7EF3}" presName="parentText" presStyleLbl="node1" presStyleIdx="3" presStyleCnt="6" custScaleX="11970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281A41-7394-40B0-8770-2085B8B9FD48}" type="pres">
      <dgm:prSet presAssocID="{04887F00-2F18-4151-89E5-1482B83F7EF3}" presName="negativeSpace" presStyleCnt="0"/>
      <dgm:spPr/>
    </dgm:pt>
    <dgm:pt modelId="{0267B121-21C5-4442-8280-EC804426C612}" type="pres">
      <dgm:prSet presAssocID="{04887F00-2F18-4151-89E5-1482B83F7EF3}" presName="childText" presStyleLbl="conFgAcc1" presStyleIdx="3" presStyleCnt="6">
        <dgm:presLayoutVars>
          <dgm:bulletEnabled val="1"/>
        </dgm:presLayoutVars>
      </dgm:prSet>
      <dgm:spPr/>
    </dgm:pt>
    <dgm:pt modelId="{0C2E7903-CE43-4374-A1EC-80E2DCCBB62F}" type="pres">
      <dgm:prSet presAssocID="{E595AEFC-E287-406A-A98C-D73D2074EFAE}" presName="spaceBetweenRectangles" presStyleCnt="0"/>
      <dgm:spPr/>
    </dgm:pt>
    <dgm:pt modelId="{920BD715-6255-4B81-907D-E7118A46745F}" type="pres">
      <dgm:prSet presAssocID="{AFB021EB-E04C-4058-8B42-9291144B53E2}" presName="parentLin" presStyleCnt="0"/>
      <dgm:spPr/>
    </dgm:pt>
    <dgm:pt modelId="{686E4EB1-668A-472B-83D9-B4AF701C9F86}" type="pres">
      <dgm:prSet presAssocID="{AFB021EB-E04C-4058-8B42-9291144B53E2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74EDC3CC-044A-467D-8150-DDD377EFB76D}" type="pres">
      <dgm:prSet presAssocID="{AFB021EB-E04C-4058-8B42-9291144B53E2}" presName="parentText" presStyleLbl="node1" presStyleIdx="4" presStyleCnt="6" custScaleX="119705" custScaleY="15197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566047-DB08-4BBD-849E-E8ABBF917EB7}" type="pres">
      <dgm:prSet presAssocID="{AFB021EB-E04C-4058-8B42-9291144B53E2}" presName="negativeSpace" presStyleCnt="0"/>
      <dgm:spPr/>
    </dgm:pt>
    <dgm:pt modelId="{1D748080-19D4-4447-92CE-48277DFDBA17}" type="pres">
      <dgm:prSet presAssocID="{AFB021EB-E04C-4058-8B42-9291144B53E2}" presName="childText" presStyleLbl="conFgAcc1" presStyleIdx="4" presStyleCnt="6">
        <dgm:presLayoutVars>
          <dgm:bulletEnabled val="1"/>
        </dgm:presLayoutVars>
      </dgm:prSet>
      <dgm:spPr/>
    </dgm:pt>
    <dgm:pt modelId="{97576455-A4E3-4256-9F00-68A4BD8FD7EF}" type="pres">
      <dgm:prSet presAssocID="{18C9BA37-5700-46E4-A27C-D5E40C9F3517}" presName="spaceBetweenRectangles" presStyleCnt="0"/>
      <dgm:spPr/>
    </dgm:pt>
    <dgm:pt modelId="{2CDD36B7-6933-41F3-8AC9-23A4BAB922E8}" type="pres">
      <dgm:prSet presAssocID="{84C433A8-4824-4E8C-9D30-722B739A3953}" presName="parentLin" presStyleCnt="0"/>
      <dgm:spPr/>
    </dgm:pt>
    <dgm:pt modelId="{86880436-35D7-407D-9785-CBB28006A4DC}" type="pres">
      <dgm:prSet presAssocID="{84C433A8-4824-4E8C-9D30-722B739A395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A62998C6-912B-4E69-8DF4-2524FB1B08CE}" type="pres">
      <dgm:prSet presAssocID="{84C433A8-4824-4E8C-9D30-722B739A3953}" presName="parentText" presStyleLbl="node1" presStyleIdx="5" presStyleCnt="6" custScaleX="11970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A2C444-AAB2-4D1B-9854-8E67C1C7C11D}" type="pres">
      <dgm:prSet presAssocID="{84C433A8-4824-4E8C-9D30-722B739A3953}" presName="negativeSpace" presStyleCnt="0"/>
      <dgm:spPr/>
    </dgm:pt>
    <dgm:pt modelId="{13836E1A-A037-4628-A91E-5DACD26427B1}" type="pres">
      <dgm:prSet presAssocID="{84C433A8-4824-4E8C-9D30-722B739A39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D27C2E7-AB8C-46F4-8E2C-955FCB26139C}" srcId="{681015AF-B2C4-4B0C-A3C9-6B4B998F828B}" destId="{5DC155B3-69C3-4CA5-8B31-409E72566CC4}" srcOrd="1" destOrd="0" parTransId="{CA46D3C9-DDA2-462B-9FA4-D3DC74541EC2}" sibTransId="{C9A7034A-0844-4187-AB50-743DB65DA342}"/>
    <dgm:cxn modelId="{78604A98-163D-4F8E-A297-076C3FC478CB}" type="presOf" srcId="{681015AF-B2C4-4B0C-A3C9-6B4B998F828B}" destId="{85453761-7C47-4EA2-B2CE-CF14519C0786}" srcOrd="0" destOrd="0" presId="urn:microsoft.com/office/officeart/2005/8/layout/list1"/>
    <dgm:cxn modelId="{EF63A6DD-88AD-4E65-8BFB-A24A011C78A5}" type="presOf" srcId="{75778F05-B76D-416D-9C66-729CA4E4093A}" destId="{4282E74D-5528-434B-B47D-489334B67379}" srcOrd="0" destOrd="0" presId="urn:microsoft.com/office/officeart/2005/8/layout/list1"/>
    <dgm:cxn modelId="{E239904A-2AD9-4C2C-AD9B-2321E4CE2B8D}" srcId="{681015AF-B2C4-4B0C-A3C9-6B4B998F828B}" destId="{3C86517A-3002-40D3-AF14-D5687EAC2D0B}" srcOrd="0" destOrd="0" parTransId="{7C34E960-6EA4-4AA5-86CB-7BC1B149F8FB}" sibTransId="{41CCBDC6-E1FF-4EB8-81A4-32638D0B9266}"/>
    <dgm:cxn modelId="{F634486F-63C1-41C5-A1CE-3E451FE66350}" type="presOf" srcId="{5DC155B3-69C3-4CA5-8B31-409E72566CC4}" destId="{CB11F1DC-2591-418B-89B8-925B73CFDD1F}" srcOrd="0" destOrd="0" presId="urn:microsoft.com/office/officeart/2005/8/layout/list1"/>
    <dgm:cxn modelId="{9D4C14C3-F609-4BB1-9799-7B8AD90B0497}" type="presOf" srcId="{04887F00-2F18-4151-89E5-1482B83F7EF3}" destId="{2976106D-C002-4CD0-A08B-1208D40A7747}" srcOrd="0" destOrd="0" presId="urn:microsoft.com/office/officeart/2005/8/layout/list1"/>
    <dgm:cxn modelId="{F2F01C70-832B-4136-8484-993E4DEF67C2}" type="presOf" srcId="{84C433A8-4824-4E8C-9D30-722B739A3953}" destId="{A62998C6-912B-4E69-8DF4-2524FB1B08CE}" srcOrd="1" destOrd="0" presId="urn:microsoft.com/office/officeart/2005/8/layout/list1"/>
    <dgm:cxn modelId="{64518AC0-E864-41B2-9942-DFAA349C43E7}" srcId="{681015AF-B2C4-4B0C-A3C9-6B4B998F828B}" destId="{04887F00-2F18-4151-89E5-1482B83F7EF3}" srcOrd="3" destOrd="0" parTransId="{D7CDBA0F-5DA4-4386-A4B4-10FE8703002E}" sibTransId="{E595AEFC-E287-406A-A98C-D73D2074EFAE}"/>
    <dgm:cxn modelId="{98C3080C-1E3C-4307-B1B9-612E8940F033}" type="presOf" srcId="{AFB021EB-E04C-4058-8B42-9291144B53E2}" destId="{74EDC3CC-044A-467D-8150-DDD377EFB76D}" srcOrd="1" destOrd="0" presId="urn:microsoft.com/office/officeart/2005/8/layout/list1"/>
    <dgm:cxn modelId="{89ED77AD-0EA5-4E1A-9A51-66058D388722}" type="presOf" srcId="{3C86517A-3002-40D3-AF14-D5687EAC2D0B}" destId="{51B6A493-C08B-421B-8AA2-9D23E6595716}" srcOrd="0" destOrd="0" presId="urn:microsoft.com/office/officeart/2005/8/layout/list1"/>
    <dgm:cxn modelId="{9B21884C-85E2-4CD8-A36C-9A5366F21C4A}" type="presOf" srcId="{5DC155B3-69C3-4CA5-8B31-409E72566CC4}" destId="{5BA4054B-A6C8-4971-91E2-555F253C2F97}" srcOrd="1" destOrd="0" presId="urn:microsoft.com/office/officeart/2005/8/layout/list1"/>
    <dgm:cxn modelId="{2C637AFC-FD66-42B4-A81A-DEA4C5572784}" type="presOf" srcId="{84C433A8-4824-4E8C-9D30-722B739A3953}" destId="{86880436-35D7-407D-9785-CBB28006A4DC}" srcOrd="0" destOrd="0" presId="urn:microsoft.com/office/officeart/2005/8/layout/list1"/>
    <dgm:cxn modelId="{10905237-F0E1-40BE-9B67-E09496B1CC5D}" srcId="{681015AF-B2C4-4B0C-A3C9-6B4B998F828B}" destId="{84C433A8-4824-4E8C-9D30-722B739A3953}" srcOrd="5" destOrd="0" parTransId="{5649D177-C840-46C4-83FC-B9106B7EE732}" sibTransId="{FCA5CD39-DE54-4449-B385-377069F251C8}"/>
    <dgm:cxn modelId="{E51BE19D-C80F-4144-8B4E-B06E78661365}" type="presOf" srcId="{04887F00-2F18-4151-89E5-1482B83F7EF3}" destId="{B0EDB522-1C10-4F66-9303-8364B6C25A3A}" srcOrd="1" destOrd="0" presId="urn:microsoft.com/office/officeart/2005/8/layout/list1"/>
    <dgm:cxn modelId="{F8961A01-E5B0-4122-BA5D-CB9625B21E59}" srcId="{681015AF-B2C4-4B0C-A3C9-6B4B998F828B}" destId="{75778F05-B76D-416D-9C66-729CA4E4093A}" srcOrd="2" destOrd="0" parTransId="{E4574FFC-E77E-4D4F-AA40-05C07519DC60}" sibTransId="{A5341C57-EDB0-41BD-AC46-978C9DE9EF24}"/>
    <dgm:cxn modelId="{2E3B399C-4B77-4FFC-963E-10F5EA19BC94}" type="presOf" srcId="{75778F05-B76D-416D-9C66-729CA4E4093A}" destId="{644042B0-1BFF-4BE9-9F45-51ED24A80F27}" srcOrd="1" destOrd="0" presId="urn:microsoft.com/office/officeart/2005/8/layout/list1"/>
    <dgm:cxn modelId="{65C37486-B4D1-4769-95DA-5D3D410AC98F}" type="presOf" srcId="{3C86517A-3002-40D3-AF14-D5687EAC2D0B}" destId="{21BA7203-527A-4F4C-974E-82A370E3E778}" srcOrd="1" destOrd="0" presId="urn:microsoft.com/office/officeart/2005/8/layout/list1"/>
    <dgm:cxn modelId="{D4CCA50E-8FE1-4505-A25D-E5CFB5BAC15B}" srcId="{681015AF-B2C4-4B0C-A3C9-6B4B998F828B}" destId="{AFB021EB-E04C-4058-8B42-9291144B53E2}" srcOrd="4" destOrd="0" parTransId="{94C74EA1-D016-4E5E-90F0-10DAA3890930}" sibTransId="{18C9BA37-5700-46E4-A27C-D5E40C9F3517}"/>
    <dgm:cxn modelId="{304FD86F-1B2D-432C-ADDB-1D61623B060A}" type="presOf" srcId="{AFB021EB-E04C-4058-8B42-9291144B53E2}" destId="{686E4EB1-668A-472B-83D9-B4AF701C9F86}" srcOrd="0" destOrd="0" presId="urn:microsoft.com/office/officeart/2005/8/layout/list1"/>
    <dgm:cxn modelId="{13C92EF8-1349-4CA0-87D4-7DE8F0F5A354}" type="presParOf" srcId="{85453761-7C47-4EA2-B2CE-CF14519C0786}" destId="{57E06080-DCA1-4C39-995F-6634CE162B65}" srcOrd="0" destOrd="0" presId="urn:microsoft.com/office/officeart/2005/8/layout/list1"/>
    <dgm:cxn modelId="{6413CD9F-AA4E-4411-A722-0658857FF76E}" type="presParOf" srcId="{57E06080-DCA1-4C39-995F-6634CE162B65}" destId="{51B6A493-C08B-421B-8AA2-9D23E6595716}" srcOrd="0" destOrd="0" presId="urn:microsoft.com/office/officeart/2005/8/layout/list1"/>
    <dgm:cxn modelId="{F10FA0C8-775D-4157-B951-141B15735203}" type="presParOf" srcId="{57E06080-DCA1-4C39-995F-6634CE162B65}" destId="{21BA7203-527A-4F4C-974E-82A370E3E778}" srcOrd="1" destOrd="0" presId="urn:microsoft.com/office/officeart/2005/8/layout/list1"/>
    <dgm:cxn modelId="{0E701D4E-2779-48F1-A520-D05F60CAA45A}" type="presParOf" srcId="{85453761-7C47-4EA2-B2CE-CF14519C0786}" destId="{0921ECCE-616B-4915-A05E-DBF54FB32702}" srcOrd="1" destOrd="0" presId="urn:microsoft.com/office/officeart/2005/8/layout/list1"/>
    <dgm:cxn modelId="{929F77E7-E2B1-4AB9-80C4-A47A4EEE286A}" type="presParOf" srcId="{85453761-7C47-4EA2-B2CE-CF14519C0786}" destId="{AC840D20-B854-4BBD-8E37-4B16D785F7EB}" srcOrd="2" destOrd="0" presId="urn:microsoft.com/office/officeart/2005/8/layout/list1"/>
    <dgm:cxn modelId="{1C3D6D5A-E9CC-4AF1-905F-B50E8A62412F}" type="presParOf" srcId="{85453761-7C47-4EA2-B2CE-CF14519C0786}" destId="{EEC4CE89-3401-4CA3-9551-8F6B49E65C24}" srcOrd="3" destOrd="0" presId="urn:microsoft.com/office/officeart/2005/8/layout/list1"/>
    <dgm:cxn modelId="{B511A7C7-F77A-444E-984A-EDE4507382BD}" type="presParOf" srcId="{85453761-7C47-4EA2-B2CE-CF14519C0786}" destId="{674C83C8-54C5-45AB-897A-3AE8C4F78BF5}" srcOrd="4" destOrd="0" presId="urn:microsoft.com/office/officeart/2005/8/layout/list1"/>
    <dgm:cxn modelId="{DFB0E240-3B1A-49E7-A114-37C1BBB01B5D}" type="presParOf" srcId="{674C83C8-54C5-45AB-897A-3AE8C4F78BF5}" destId="{CB11F1DC-2591-418B-89B8-925B73CFDD1F}" srcOrd="0" destOrd="0" presId="urn:microsoft.com/office/officeart/2005/8/layout/list1"/>
    <dgm:cxn modelId="{A872CF1D-52B5-4623-ACC1-0C224DD0A7BD}" type="presParOf" srcId="{674C83C8-54C5-45AB-897A-3AE8C4F78BF5}" destId="{5BA4054B-A6C8-4971-91E2-555F253C2F97}" srcOrd="1" destOrd="0" presId="urn:microsoft.com/office/officeart/2005/8/layout/list1"/>
    <dgm:cxn modelId="{C7721C94-5659-4FED-93D2-CC1F44D22D8C}" type="presParOf" srcId="{85453761-7C47-4EA2-B2CE-CF14519C0786}" destId="{20629BFA-4828-4F48-A7C3-C7E42181EEE6}" srcOrd="5" destOrd="0" presId="urn:microsoft.com/office/officeart/2005/8/layout/list1"/>
    <dgm:cxn modelId="{7CCD1995-F7A9-4673-9200-7CF1C90B1E28}" type="presParOf" srcId="{85453761-7C47-4EA2-B2CE-CF14519C0786}" destId="{CEC9A6C1-9096-4836-BE10-F75F67F69F59}" srcOrd="6" destOrd="0" presId="urn:microsoft.com/office/officeart/2005/8/layout/list1"/>
    <dgm:cxn modelId="{A48B20F7-1FE5-4C3D-8B0C-DEF2ACE66823}" type="presParOf" srcId="{85453761-7C47-4EA2-B2CE-CF14519C0786}" destId="{F67E3F71-3FE7-4AA4-9E97-C26398670957}" srcOrd="7" destOrd="0" presId="urn:microsoft.com/office/officeart/2005/8/layout/list1"/>
    <dgm:cxn modelId="{DC5F3E17-D58E-4C90-BCE9-1404ED630DFF}" type="presParOf" srcId="{85453761-7C47-4EA2-B2CE-CF14519C0786}" destId="{E0B4368E-8136-49E2-9313-23DBF637BE0A}" srcOrd="8" destOrd="0" presId="urn:microsoft.com/office/officeart/2005/8/layout/list1"/>
    <dgm:cxn modelId="{CE48F2F1-002E-4072-8E19-B8618904C184}" type="presParOf" srcId="{E0B4368E-8136-49E2-9313-23DBF637BE0A}" destId="{4282E74D-5528-434B-B47D-489334B67379}" srcOrd="0" destOrd="0" presId="urn:microsoft.com/office/officeart/2005/8/layout/list1"/>
    <dgm:cxn modelId="{37AF1B91-D4EB-4B7D-806C-F0A9617D5E93}" type="presParOf" srcId="{E0B4368E-8136-49E2-9313-23DBF637BE0A}" destId="{644042B0-1BFF-4BE9-9F45-51ED24A80F27}" srcOrd="1" destOrd="0" presId="urn:microsoft.com/office/officeart/2005/8/layout/list1"/>
    <dgm:cxn modelId="{4ACA7278-66CF-4F25-AD31-5E11FFD60950}" type="presParOf" srcId="{85453761-7C47-4EA2-B2CE-CF14519C0786}" destId="{91E1CA9C-AFF6-4CB3-843C-FB187A35A6DC}" srcOrd="9" destOrd="0" presId="urn:microsoft.com/office/officeart/2005/8/layout/list1"/>
    <dgm:cxn modelId="{496D5E84-73CE-406A-A744-F504C419BB28}" type="presParOf" srcId="{85453761-7C47-4EA2-B2CE-CF14519C0786}" destId="{A82384DD-93B7-4668-8927-7F9963D0DF2D}" srcOrd="10" destOrd="0" presId="urn:microsoft.com/office/officeart/2005/8/layout/list1"/>
    <dgm:cxn modelId="{DED0C155-9F8F-4613-8A1C-6D5BEFF66FE9}" type="presParOf" srcId="{85453761-7C47-4EA2-B2CE-CF14519C0786}" destId="{9E792DBE-ED69-4913-A783-E8DF518DF74F}" srcOrd="11" destOrd="0" presId="urn:microsoft.com/office/officeart/2005/8/layout/list1"/>
    <dgm:cxn modelId="{35024E00-7B28-4C86-8A51-1C2243492CE2}" type="presParOf" srcId="{85453761-7C47-4EA2-B2CE-CF14519C0786}" destId="{F9EEBA4B-B1DC-4B4E-9A72-8FD98CBB9873}" srcOrd="12" destOrd="0" presId="urn:microsoft.com/office/officeart/2005/8/layout/list1"/>
    <dgm:cxn modelId="{93546D53-BBF8-4B80-BD37-B7716DC9B620}" type="presParOf" srcId="{F9EEBA4B-B1DC-4B4E-9A72-8FD98CBB9873}" destId="{2976106D-C002-4CD0-A08B-1208D40A7747}" srcOrd="0" destOrd="0" presId="urn:microsoft.com/office/officeart/2005/8/layout/list1"/>
    <dgm:cxn modelId="{DDF5F2B5-A378-4C9D-959D-2E2F64840AC6}" type="presParOf" srcId="{F9EEBA4B-B1DC-4B4E-9A72-8FD98CBB9873}" destId="{B0EDB522-1C10-4F66-9303-8364B6C25A3A}" srcOrd="1" destOrd="0" presId="urn:microsoft.com/office/officeart/2005/8/layout/list1"/>
    <dgm:cxn modelId="{03C33190-6868-4374-A917-132DDCC67754}" type="presParOf" srcId="{85453761-7C47-4EA2-B2CE-CF14519C0786}" destId="{86281A41-7394-40B0-8770-2085B8B9FD48}" srcOrd="13" destOrd="0" presId="urn:microsoft.com/office/officeart/2005/8/layout/list1"/>
    <dgm:cxn modelId="{D6E788A7-E44B-49F8-9E6A-4393DB4C4611}" type="presParOf" srcId="{85453761-7C47-4EA2-B2CE-CF14519C0786}" destId="{0267B121-21C5-4442-8280-EC804426C612}" srcOrd="14" destOrd="0" presId="urn:microsoft.com/office/officeart/2005/8/layout/list1"/>
    <dgm:cxn modelId="{15A31167-D8AE-4943-9F33-D5CA9369287D}" type="presParOf" srcId="{85453761-7C47-4EA2-B2CE-CF14519C0786}" destId="{0C2E7903-CE43-4374-A1EC-80E2DCCBB62F}" srcOrd="15" destOrd="0" presId="urn:microsoft.com/office/officeart/2005/8/layout/list1"/>
    <dgm:cxn modelId="{B15EBFD6-9B54-4416-80C1-BF11529B7480}" type="presParOf" srcId="{85453761-7C47-4EA2-B2CE-CF14519C0786}" destId="{920BD715-6255-4B81-907D-E7118A46745F}" srcOrd="16" destOrd="0" presId="urn:microsoft.com/office/officeart/2005/8/layout/list1"/>
    <dgm:cxn modelId="{3BB87D58-3061-499A-9CE7-538C3D083548}" type="presParOf" srcId="{920BD715-6255-4B81-907D-E7118A46745F}" destId="{686E4EB1-668A-472B-83D9-B4AF701C9F86}" srcOrd="0" destOrd="0" presId="urn:microsoft.com/office/officeart/2005/8/layout/list1"/>
    <dgm:cxn modelId="{D3D9C887-DA2F-4AC2-A93C-C93C8754C5BB}" type="presParOf" srcId="{920BD715-6255-4B81-907D-E7118A46745F}" destId="{74EDC3CC-044A-467D-8150-DDD377EFB76D}" srcOrd="1" destOrd="0" presId="urn:microsoft.com/office/officeart/2005/8/layout/list1"/>
    <dgm:cxn modelId="{9F0EB8DD-F756-4D95-BCC4-13FD9B35A1B1}" type="presParOf" srcId="{85453761-7C47-4EA2-B2CE-CF14519C0786}" destId="{4C566047-DB08-4BBD-849E-E8ABBF917EB7}" srcOrd="17" destOrd="0" presId="urn:microsoft.com/office/officeart/2005/8/layout/list1"/>
    <dgm:cxn modelId="{E77390FB-EB81-43AA-88D0-4B29AEC76D16}" type="presParOf" srcId="{85453761-7C47-4EA2-B2CE-CF14519C0786}" destId="{1D748080-19D4-4447-92CE-48277DFDBA17}" srcOrd="18" destOrd="0" presId="urn:microsoft.com/office/officeart/2005/8/layout/list1"/>
    <dgm:cxn modelId="{ADF23CF1-C1E8-42B3-9AF8-79E419DEE3ED}" type="presParOf" srcId="{85453761-7C47-4EA2-B2CE-CF14519C0786}" destId="{97576455-A4E3-4256-9F00-68A4BD8FD7EF}" srcOrd="19" destOrd="0" presId="urn:microsoft.com/office/officeart/2005/8/layout/list1"/>
    <dgm:cxn modelId="{89FB59F7-AA6E-414F-8538-638CCB369E7D}" type="presParOf" srcId="{85453761-7C47-4EA2-B2CE-CF14519C0786}" destId="{2CDD36B7-6933-41F3-8AC9-23A4BAB922E8}" srcOrd="20" destOrd="0" presId="urn:microsoft.com/office/officeart/2005/8/layout/list1"/>
    <dgm:cxn modelId="{9E660D2A-8C94-42B9-8BFE-965BC208435A}" type="presParOf" srcId="{2CDD36B7-6933-41F3-8AC9-23A4BAB922E8}" destId="{86880436-35D7-407D-9785-CBB28006A4DC}" srcOrd="0" destOrd="0" presId="urn:microsoft.com/office/officeart/2005/8/layout/list1"/>
    <dgm:cxn modelId="{B8882F02-3416-4455-BC65-2D7EBEC44498}" type="presParOf" srcId="{2CDD36B7-6933-41F3-8AC9-23A4BAB922E8}" destId="{A62998C6-912B-4E69-8DF4-2524FB1B08CE}" srcOrd="1" destOrd="0" presId="urn:microsoft.com/office/officeart/2005/8/layout/list1"/>
    <dgm:cxn modelId="{BFE0727E-9F3D-4F8C-A00B-87CE2EDCB5D1}" type="presParOf" srcId="{85453761-7C47-4EA2-B2CE-CF14519C0786}" destId="{34A2C444-AAB2-4D1B-9854-8E67C1C7C11D}" srcOrd="21" destOrd="0" presId="urn:microsoft.com/office/officeart/2005/8/layout/list1"/>
    <dgm:cxn modelId="{2B87003D-658A-4D8C-AB3B-C9D6D9EA9B05}" type="presParOf" srcId="{85453761-7C47-4EA2-B2CE-CF14519C0786}" destId="{13836E1A-A037-4628-A91E-5DACD26427B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A306EBC-BF7A-4104-93BE-0F2CEAD817BF}" type="doc">
      <dgm:prSet loTypeId="urn:microsoft.com/office/officeart/2011/layout/CircleProcess#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59BF3065-9DB8-42A5-B225-EB9D35C581C3}">
      <dgm:prSet phldrT="[Text]" custT="1"/>
      <dgm:spPr/>
      <dgm:t>
        <a:bodyPr/>
        <a:lstStyle/>
        <a:p>
          <a:r>
            <a:rPr lang="th-TH" altLang="th-TH" sz="1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ให้กรมบัญชีกลางเป็นองค์กรสนับสนุนและดูแลระบบการจัดซื้อจัดจ้าง</a:t>
          </a:r>
          <a:endParaRPr lang="th-TH" sz="1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3FF3F82-3570-43A4-ACA0-68421D19CEDA}" type="parTrans" cxnId="{8F093916-6B7E-4035-BBC0-A5C308305BE9}">
      <dgm:prSet/>
      <dgm:spPr/>
      <dgm:t>
        <a:bodyPr/>
        <a:lstStyle/>
        <a:p>
          <a:endParaRPr lang="th-TH"/>
        </a:p>
      </dgm:t>
    </dgm:pt>
    <dgm:pt modelId="{90C3680B-3FAE-4E35-A4AD-76F17CCB75D9}" type="sibTrans" cxnId="{8F093916-6B7E-4035-BBC0-A5C308305BE9}">
      <dgm:prSet/>
      <dgm:spPr/>
      <dgm:t>
        <a:bodyPr/>
        <a:lstStyle/>
        <a:p>
          <a:endParaRPr lang="th-TH"/>
        </a:p>
      </dgm:t>
    </dgm:pt>
    <dgm:pt modelId="{C4AB280C-1929-4BB7-9D5D-0E861D596AED}">
      <dgm:prSet phldrT="[Text]" custT="1"/>
      <dgm:spPr/>
      <dgm:t>
        <a:bodyPr/>
        <a:lstStyle/>
        <a:p>
          <a:r>
            <a:rPr lang="th-TH" altLang="th-TH" sz="1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ดูแลและพัฒนาระบบการจัดซื้อจัดจ้างผ่านระบบอิเล็กทรอนิกส์</a:t>
          </a:r>
          <a:endParaRPr lang="th-TH" sz="1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73BDD1A-57CA-4C79-BAA6-A00BE0CFECE9}" type="parTrans" cxnId="{3290257F-42DC-4DD5-90ED-BA8C49E92D3A}">
      <dgm:prSet/>
      <dgm:spPr/>
      <dgm:t>
        <a:bodyPr/>
        <a:lstStyle/>
        <a:p>
          <a:endParaRPr lang="th-TH"/>
        </a:p>
      </dgm:t>
    </dgm:pt>
    <dgm:pt modelId="{CC8DD177-895A-486E-96AE-4C66DA26654C}" type="sibTrans" cxnId="{3290257F-42DC-4DD5-90ED-BA8C49E92D3A}">
      <dgm:prSet/>
      <dgm:spPr/>
      <dgm:t>
        <a:bodyPr/>
        <a:lstStyle/>
        <a:p>
          <a:endParaRPr lang="th-TH"/>
        </a:p>
      </dgm:t>
    </dgm:pt>
    <dgm:pt modelId="{A6B43260-DA0A-4AC0-8552-AF38DB91307B}">
      <dgm:prSet phldrT="[Text]" custT="1"/>
      <dgm:spPr/>
      <dgm:t>
        <a:bodyPr/>
        <a:lstStyle/>
        <a:p>
          <a:r>
            <a:rPr lang="th-TH" altLang="th-TH" sz="1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รวบรวม วิเคราะห์ และประเมินผลการปฏิบัติงานตามพระราชบัญญัติ</a:t>
          </a:r>
          <a:endParaRPr lang="th-TH" sz="1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1F46706-7868-41BA-935F-EE9C5DFBA978}" type="parTrans" cxnId="{D3670CDB-F86D-4576-8856-BB3F7F45D035}">
      <dgm:prSet/>
      <dgm:spPr/>
      <dgm:t>
        <a:bodyPr/>
        <a:lstStyle/>
        <a:p>
          <a:endParaRPr lang="th-TH"/>
        </a:p>
      </dgm:t>
    </dgm:pt>
    <dgm:pt modelId="{212BBC5A-AFA7-4F14-9F85-9286E6200B5A}" type="sibTrans" cxnId="{D3670CDB-F86D-4576-8856-BB3F7F45D035}">
      <dgm:prSet/>
      <dgm:spPr/>
      <dgm:t>
        <a:bodyPr/>
        <a:lstStyle/>
        <a:p>
          <a:endParaRPr lang="th-TH"/>
        </a:p>
      </dgm:t>
    </dgm:pt>
    <dgm:pt modelId="{D0FF3399-4E01-48E9-ADB4-FF3CDFA10D2C}">
      <dgm:prSet phldrT="[Text]" custT="1"/>
      <dgm:spPr/>
      <dgm:t>
        <a:bodyPr/>
        <a:lstStyle/>
        <a:p>
          <a:r>
            <a:rPr lang="th-TH" altLang="th-TH" sz="1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จัดฝึกอบรมเจ้าหน้าที่ตามหลักวิชาชีพ</a:t>
          </a:r>
          <a:endParaRPr lang="th-TH" sz="1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2B518CF-DAB1-4CAC-BFAD-1A8B5314CD0F}" type="parTrans" cxnId="{7CF8E856-880A-419F-81CC-5AD3ED64B44C}">
      <dgm:prSet/>
      <dgm:spPr/>
      <dgm:t>
        <a:bodyPr/>
        <a:lstStyle/>
        <a:p>
          <a:endParaRPr lang="th-TH"/>
        </a:p>
      </dgm:t>
    </dgm:pt>
    <dgm:pt modelId="{DCDE2107-B4D7-4A3E-BCB1-F74E28CAF362}" type="sibTrans" cxnId="{7CF8E856-880A-419F-81CC-5AD3ED64B44C}">
      <dgm:prSet/>
      <dgm:spPr/>
      <dgm:t>
        <a:bodyPr/>
        <a:lstStyle/>
        <a:p>
          <a:endParaRPr lang="th-TH"/>
        </a:p>
      </dgm:t>
    </dgm:pt>
    <dgm:pt modelId="{16D0AFF1-AA53-449E-B774-AF6782461B52}">
      <dgm:prSet phldrT="[Text]" custT="1"/>
      <dgm:spPr/>
      <dgm:t>
        <a:bodyPr/>
        <a:lstStyle/>
        <a:p>
          <a:r>
            <a:rPr lang="th-TH" altLang="th-TH" sz="1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จัดทำฐานข้อมูลราคาอ้างอิง</a:t>
          </a:r>
          <a:endParaRPr lang="th-TH" sz="1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0BA5898-8BC1-4BFF-AB31-948CAC5A9983}" type="parTrans" cxnId="{178A5BB5-0E17-4A74-A968-2CAA354A3365}">
      <dgm:prSet/>
      <dgm:spPr/>
      <dgm:t>
        <a:bodyPr/>
        <a:lstStyle/>
        <a:p>
          <a:endParaRPr lang="th-TH"/>
        </a:p>
      </dgm:t>
    </dgm:pt>
    <dgm:pt modelId="{AC1BCAF3-1C30-4A7C-BA22-38797F9FA180}" type="sibTrans" cxnId="{178A5BB5-0E17-4A74-A968-2CAA354A3365}">
      <dgm:prSet/>
      <dgm:spPr/>
      <dgm:t>
        <a:bodyPr/>
        <a:lstStyle/>
        <a:p>
          <a:endParaRPr lang="th-TH"/>
        </a:p>
      </dgm:t>
    </dgm:pt>
    <dgm:pt modelId="{9BC5896D-6127-44B4-B26E-1D917530BE14}">
      <dgm:prSet phldrT="[Text]" custT="1"/>
      <dgm:spPr/>
      <dgm:t>
        <a:bodyPr/>
        <a:lstStyle/>
        <a:p>
          <a:r>
            <a:rPr lang="th-TH" altLang="th-TH" sz="1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ปฏิบัติหน้าที่ฝ่ายเลขานุการในคณะกรรมการตามพระราชบัญญัติ</a:t>
          </a:r>
          <a:endParaRPr lang="th-TH" sz="1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0E181F-DC5F-4F57-A42A-2FC241A8A15A}" type="parTrans" cxnId="{DDB122E1-9535-4B6F-8529-2D474DCE1025}">
      <dgm:prSet/>
      <dgm:spPr/>
      <dgm:t>
        <a:bodyPr/>
        <a:lstStyle/>
        <a:p>
          <a:endParaRPr lang="th-TH"/>
        </a:p>
      </dgm:t>
    </dgm:pt>
    <dgm:pt modelId="{3437522B-165C-4547-834A-C1733990871D}" type="sibTrans" cxnId="{DDB122E1-9535-4B6F-8529-2D474DCE1025}">
      <dgm:prSet/>
      <dgm:spPr/>
      <dgm:t>
        <a:bodyPr/>
        <a:lstStyle/>
        <a:p>
          <a:endParaRPr lang="th-TH"/>
        </a:p>
      </dgm:t>
    </dgm:pt>
    <dgm:pt modelId="{6E249C3D-D1B1-4687-B60D-5496B3B358A8}" type="pres">
      <dgm:prSet presAssocID="{0A306EBC-BF7A-4104-93BE-0F2CEAD817B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B125BEFB-3EFD-4980-8B03-55BDCD189D70}" type="pres">
      <dgm:prSet presAssocID="{9BC5896D-6127-44B4-B26E-1D917530BE14}" presName="Accent6" presStyleCnt="0"/>
      <dgm:spPr/>
      <dgm:t>
        <a:bodyPr/>
        <a:lstStyle/>
        <a:p>
          <a:endParaRPr lang="th-TH"/>
        </a:p>
      </dgm:t>
    </dgm:pt>
    <dgm:pt modelId="{2E71D55E-F4C3-4A63-AA23-6C6307E42E65}" type="pres">
      <dgm:prSet presAssocID="{9BC5896D-6127-44B4-B26E-1D917530BE14}" presName="Accent" presStyleLbl="node1" presStyleIdx="0" presStyleCnt="6"/>
      <dgm:spPr/>
      <dgm:t>
        <a:bodyPr/>
        <a:lstStyle/>
        <a:p>
          <a:endParaRPr lang="th-TH"/>
        </a:p>
      </dgm:t>
    </dgm:pt>
    <dgm:pt modelId="{3E17F028-8FE7-47E0-890D-58AF746C6C3F}" type="pres">
      <dgm:prSet presAssocID="{9BC5896D-6127-44B4-B26E-1D917530BE14}" presName="ParentBackground6" presStyleCnt="0"/>
      <dgm:spPr/>
      <dgm:t>
        <a:bodyPr/>
        <a:lstStyle/>
        <a:p>
          <a:endParaRPr lang="th-TH"/>
        </a:p>
      </dgm:t>
    </dgm:pt>
    <dgm:pt modelId="{56FB9004-2DC4-4DCF-A452-0DCE846A61FF}" type="pres">
      <dgm:prSet presAssocID="{9BC5896D-6127-44B4-B26E-1D917530BE14}" presName="ParentBackground" presStyleLbl="fgAcc1" presStyleIdx="0" presStyleCnt="6"/>
      <dgm:spPr/>
      <dgm:t>
        <a:bodyPr/>
        <a:lstStyle/>
        <a:p>
          <a:endParaRPr lang="th-TH"/>
        </a:p>
      </dgm:t>
    </dgm:pt>
    <dgm:pt modelId="{39EAB2DD-455E-412A-B1E0-3ED828E5A17C}" type="pres">
      <dgm:prSet presAssocID="{9BC5896D-6127-44B4-B26E-1D917530BE14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D85FB2-617D-4339-BF18-0CE52ED2B38D}" type="pres">
      <dgm:prSet presAssocID="{D0FF3399-4E01-48E9-ADB4-FF3CDFA10D2C}" presName="Accent5" presStyleCnt="0"/>
      <dgm:spPr/>
      <dgm:t>
        <a:bodyPr/>
        <a:lstStyle/>
        <a:p>
          <a:endParaRPr lang="th-TH"/>
        </a:p>
      </dgm:t>
    </dgm:pt>
    <dgm:pt modelId="{9EFC6698-C5C5-4426-A7A8-248B95ADB59F}" type="pres">
      <dgm:prSet presAssocID="{D0FF3399-4E01-48E9-ADB4-FF3CDFA10D2C}" presName="Accent" presStyleLbl="node1" presStyleIdx="1" presStyleCnt="6"/>
      <dgm:spPr/>
      <dgm:t>
        <a:bodyPr/>
        <a:lstStyle/>
        <a:p>
          <a:endParaRPr lang="th-TH"/>
        </a:p>
      </dgm:t>
    </dgm:pt>
    <dgm:pt modelId="{08263DE3-2651-4614-94B5-3895F1264BC7}" type="pres">
      <dgm:prSet presAssocID="{D0FF3399-4E01-48E9-ADB4-FF3CDFA10D2C}" presName="ParentBackground5" presStyleCnt="0"/>
      <dgm:spPr/>
      <dgm:t>
        <a:bodyPr/>
        <a:lstStyle/>
        <a:p>
          <a:endParaRPr lang="th-TH"/>
        </a:p>
      </dgm:t>
    </dgm:pt>
    <dgm:pt modelId="{9FA6847D-1565-462A-B647-B7BE97959C6B}" type="pres">
      <dgm:prSet presAssocID="{D0FF3399-4E01-48E9-ADB4-FF3CDFA10D2C}" presName="ParentBackground" presStyleLbl="fgAcc1" presStyleIdx="1" presStyleCnt="6"/>
      <dgm:spPr/>
      <dgm:t>
        <a:bodyPr/>
        <a:lstStyle/>
        <a:p>
          <a:endParaRPr lang="th-TH"/>
        </a:p>
      </dgm:t>
    </dgm:pt>
    <dgm:pt modelId="{4495CB88-335F-4B14-B1C3-975E55D3B217}" type="pres">
      <dgm:prSet presAssocID="{D0FF3399-4E01-48E9-ADB4-FF3CDFA10D2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E8472E-2FF4-4B6A-A89A-8CA62929F34C}" type="pres">
      <dgm:prSet presAssocID="{A6B43260-DA0A-4AC0-8552-AF38DB91307B}" presName="Accent4" presStyleCnt="0"/>
      <dgm:spPr/>
      <dgm:t>
        <a:bodyPr/>
        <a:lstStyle/>
        <a:p>
          <a:endParaRPr lang="th-TH"/>
        </a:p>
      </dgm:t>
    </dgm:pt>
    <dgm:pt modelId="{80B4EEFA-1E36-4F52-9506-B354857A65BA}" type="pres">
      <dgm:prSet presAssocID="{A6B43260-DA0A-4AC0-8552-AF38DB91307B}" presName="Accent" presStyleLbl="node1" presStyleIdx="2" presStyleCnt="6"/>
      <dgm:spPr/>
      <dgm:t>
        <a:bodyPr/>
        <a:lstStyle/>
        <a:p>
          <a:endParaRPr lang="th-TH"/>
        </a:p>
      </dgm:t>
    </dgm:pt>
    <dgm:pt modelId="{EC06F053-B0B6-4F29-BDA7-A0C275D57FD4}" type="pres">
      <dgm:prSet presAssocID="{A6B43260-DA0A-4AC0-8552-AF38DB91307B}" presName="ParentBackground4" presStyleCnt="0"/>
      <dgm:spPr/>
      <dgm:t>
        <a:bodyPr/>
        <a:lstStyle/>
        <a:p>
          <a:endParaRPr lang="th-TH"/>
        </a:p>
      </dgm:t>
    </dgm:pt>
    <dgm:pt modelId="{79295A8E-E56A-496D-8F37-1F5920DDE4AC}" type="pres">
      <dgm:prSet presAssocID="{A6B43260-DA0A-4AC0-8552-AF38DB91307B}" presName="ParentBackground" presStyleLbl="fgAcc1" presStyleIdx="2" presStyleCnt="6"/>
      <dgm:spPr/>
      <dgm:t>
        <a:bodyPr/>
        <a:lstStyle/>
        <a:p>
          <a:endParaRPr lang="th-TH"/>
        </a:p>
      </dgm:t>
    </dgm:pt>
    <dgm:pt modelId="{5D16B3FC-D6BD-49D5-A024-5CECA2277573}" type="pres">
      <dgm:prSet presAssocID="{A6B43260-DA0A-4AC0-8552-AF38DB91307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98FDFC-82B4-4BD6-B11C-D5FC2A5E4756}" type="pres">
      <dgm:prSet presAssocID="{16D0AFF1-AA53-449E-B774-AF6782461B52}" presName="Accent3" presStyleCnt="0"/>
      <dgm:spPr/>
      <dgm:t>
        <a:bodyPr/>
        <a:lstStyle/>
        <a:p>
          <a:endParaRPr lang="th-TH"/>
        </a:p>
      </dgm:t>
    </dgm:pt>
    <dgm:pt modelId="{404D3774-33C0-49B7-8A20-C1D41A58A839}" type="pres">
      <dgm:prSet presAssocID="{16D0AFF1-AA53-449E-B774-AF6782461B52}" presName="Accent" presStyleLbl="node1" presStyleIdx="3" presStyleCnt="6"/>
      <dgm:spPr/>
      <dgm:t>
        <a:bodyPr/>
        <a:lstStyle/>
        <a:p>
          <a:endParaRPr lang="th-TH"/>
        </a:p>
      </dgm:t>
    </dgm:pt>
    <dgm:pt modelId="{12176E3E-E782-4768-BF3E-8EA702CB7D4B}" type="pres">
      <dgm:prSet presAssocID="{16D0AFF1-AA53-449E-B774-AF6782461B52}" presName="ParentBackground3" presStyleCnt="0"/>
      <dgm:spPr/>
      <dgm:t>
        <a:bodyPr/>
        <a:lstStyle/>
        <a:p>
          <a:endParaRPr lang="th-TH"/>
        </a:p>
      </dgm:t>
    </dgm:pt>
    <dgm:pt modelId="{DCF5AC8E-1E57-4222-A040-BDEEC3B6C859}" type="pres">
      <dgm:prSet presAssocID="{16D0AFF1-AA53-449E-B774-AF6782461B52}" presName="ParentBackground" presStyleLbl="fgAcc1" presStyleIdx="3" presStyleCnt="6"/>
      <dgm:spPr/>
      <dgm:t>
        <a:bodyPr/>
        <a:lstStyle/>
        <a:p>
          <a:endParaRPr lang="th-TH"/>
        </a:p>
      </dgm:t>
    </dgm:pt>
    <dgm:pt modelId="{F28AD516-4B9B-4F09-A5E6-5632B6BA1077}" type="pres">
      <dgm:prSet presAssocID="{16D0AFF1-AA53-449E-B774-AF6782461B5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46B0AF-F00A-45D6-8382-EB516C9E57AC}" type="pres">
      <dgm:prSet presAssocID="{C4AB280C-1929-4BB7-9D5D-0E861D596AED}" presName="Accent2" presStyleCnt="0"/>
      <dgm:spPr/>
      <dgm:t>
        <a:bodyPr/>
        <a:lstStyle/>
        <a:p>
          <a:endParaRPr lang="th-TH"/>
        </a:p>
      </dgm:t>
    </dgm:pt>
    <dgm:pt modelId="{CD0C4748-31F9-42EA-AC8F-C79B6FDEDA51}" type="pres">
      <dgm:prSet presAssocID="{C4AB280C-1929-4BB7-9D5D-0E861D596AED}" presName="Accent" presStyleLbl="node1" presStyleIdx="4" presStyleCnt="6"/>
      <dgm:spPr/>
      <dgm:t>
        <a:bodyPr/>
        <a:lstStyle/>
        <a:p>
          <a:endParaRPr lang="th-TH"/>
        </a:p>
      </dgm:t>
    </dgm:pt>
    <dgm:pt modelId="{158E8381-E633-4846-9612-5ED26A6DDDC1}" type="pres">
      <dgm:prSet presAssocID="{C4AB280C-1929-4BB7-9D5D-0E861D596AED}" presName="ParentBackground2" presStyleCnt="0"/>
      <dgm:spPr/>
      <dgm:t>
        <a:bodyPr/>
        <a:lstStyle/>
        <a:p>
          <a:endParaRPr lang="th-TH"/>
        </a:p>
      </dgm:t>
    </dgm:pt>
    <dgm:pt modelId="{BDC86A21-57AF-4393-9003-3C893318EF8C}" type="pres">
      <dgm:prSet presAssocID="{C4AB280C-1929-4BB7-9D5D-0E861D596AED}" presName="ParentBackground" presStyleLbl="fgAcc1" presStyleIdx="4" presStyleCnt="6"/>
      <dgm:spPr/>
      <dgm:t>
        <a:bodyPr/>
        <a:lstStyle/>
        <a:p>
          <a:endParaRPr lang="th-TH"/>
        </a:p>
      </dgm:t>
    </dgm:pt>
    <dgm:pt modelId="{AE7E7690-AA77-4A7A-99A1-62B6265F4710}" type="pres">
      <dgm:prSet presAssocID="{C4AB280C-1929-4BB7-9D5D-0E861D596AE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0F34D4-4575-458C-8D21-74D964F69529}" type="pres">
      <dgm:prSet presAssocID="{59BF3065-9DB8-42A5-B225-EB9D35C581C3}" presName="Accent1" presStyleCnt="0"/>
      <dgm:spPr/>
      <dgm:t>
        <a:bodyPr/>
        <a:lstStyle/>
        <a:p>
          <a:endParaRPr lang="th-TH"/>
        </a:p>
      </dgm:t>
    </dgm:pt>
    <dgm:pt modelId="{4C03F26B-C8E6-4CE7-B47A-801E01751FAD}" type="pres">
      <dgm:prSet presAssocID="{59BF3065-9DB8-42A5-B225-EB9D35C581C3}" presName="Accent" presStyleLbl="node1" presStyleIdx="5" presStyleCnt="6"/>
      <dgm:spPr/>
      <dgm:t>
        <a:bodyPr/>
        <a:lstStyle/>
        <a:p>
          <a:endParaRPr lang="th-TH"/>
        </a:p>
      </dgm:t>
    </dgm:pt>
    <dgm:pt modelId="{BAE9BB8F-068B-4F86-8343-3D6DFDB6A3E4}" type="pres">
      <dgm:prSet presAssocID="{59BF3065-9DB8-42A5-B225-EB9D35C581C3}" presName="ParentBackground1" presStyleCnt="0"/>
      <dgm:spPr/>
      <dgm:t>
        <a:bodyPr/>
        <a:lstStyle/>
        <a:p>
          <a:endParaRPr lang="th-TH"/>
        </a:p>
      </dgm:t>
    </dgm:pt>
    <dgm:pt modelId="{13CAC8DB-F8B9-4937-BE03-3C10485B5D61}" type="pres">
      <dgm:prSet presAssocID="{59BF3065-9DB8-42A5-B225-EB9D35C581C3}" presName="ParentBackground" presStyleLbl="fgAcc1" presStyleIdx="5" presStyleCnt="6"/>
      <dgm:spPr/>
      <dgm:t>
        <a:bodyPr/>
        <a:lstStyle/>
        <a:p>
          <a:endParaRPr lang="th-TH"/>
        </a:p>
      </dgm:t>
    </dgm:pt>
    <dgm:pt modelId="{C5428A29-05F8-4163-B9CD-AA2CC4E45A69}" type="pres">
      <dgm:prSet presAssocID="{59BF3065-9DB8-42A5-B225-EB9D35C581C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F093916-6B7E-4035-BBC0-A5C308305BE9}" srcId="{0A306EBC-BF7A-4104-93BE-0F2CEAD817BF}" destId="{59BF3065-9DB8-42A5-B225-EB9D35C581C3}" srcOrd="0" destOrd="0" parTransId="{13FF3F82-3570-43A4-ACA0-68421D19CEDA}" sibTransId="{90C3680B-3FAE-4E35-A4AD-76F17CCB75D9}"/>
    <dgm:cxn modelId="{D3670CDB-F86D-4576-8856-BB3F7F45D035}" srcId="{0A306EBC-BF7A-4104-93BE-0F2CEAD817BF}" destId="{A6B43260-DA0A-4AC0-8552-AF38DB91307B}" srcOrd="3" destOrd="0" parTransId="{61F46706-7868-41BA-935F-EE9C5DFBA978}" sibTransId="{212BBC5A-AFA7-4F14-9F85-9286E6200B5A}"/>
    <dgm:cxn modelId="{B3730E6E-A925-4351-95EC-E993461A6310}" type="presOf" srcId="{59BF3065-9DB8-42A5-B225-EB9D35C581C3}" destId="{13CAC8DB-F8B9-4937-BE03-3C10485B5D61}" srcOrd="0" destOrd="0" presId="urn:microsoft.com/office/officeart/2011/layout/CircleProcess#1"/>
    <dgm:cxn modelId="{3290257F-42DC-4DD5-90ED-BA8C49E92D3A}" srcId="{0A306EBC-BF7A-4104-93BE-0F2CEAD817BF}" destId="{C4AB280C-1929-4BB7-9D5D-0E861D596AED}" srcOrd="1" destOrd="0" parTransId="{E73BDD1A-57CA-4C79-BAA6-A00BE0CFECE9}" sibTransId="{CC8DD177-895A-486E-96AE-4C66DA26654C}"/>
    <dgm:cxn modelId="{4CB367E0-D9A4-49B6-A5AA-2D5EDDB96C4A}" type="presOf" srcId="{C4AB280C-1929-4BB7-9D5D-0E861D596AED}" destId="{AE7E7690-AA77-4A7A-99A1-62B6265F4710}" srcOrd="1" destOrd="0" presId="urn:microsoft.com/office/officeart/2011/layout/CircleProcess#1"/>
    <dgm:cxn modelId="{7EFAD7FB-87A3-4E25-97D2-CFB5517279F4}" type="presOf" srcId="{16D0AFF1-AA53-449E-B774-AF6782461B52}" destId="{DCF5AC8E-1E57-4222-A040-BDEEC3B6C859}" srcOrd="0" destOrd="0" presId="urn:microsoft.com/office/officeart/2011/layout/CircleProcess#1"/>
    <dgm:cxn modelId="{178A5BB5-0E17-4A74-A968-2CAA354A3365}" srcId="{0A306EBC-BF7A-4104-93BE-0F2CEAD817BF}" destId="{16D0AFF1-AA53-449E-B774-AF6782461B52}" srcOrd="2" destOrd="0" parTransId="{F0BA5898-8BC1-4BFF-AB31-948CAC5A9983}" sibTransId="{AC1BCAF3-1C30-4A7C-BA22-38797F9FA180}"/>
    <dgm:cxn modelId="{770331AB-17FE-4F38-B8E0-47467EBAA8AA}" type="presOf" srcId="{9BC5896D-6127-44B4-B26E-1D917530BE14}" destId="{39EAB2DD-455E-412A-B1E0-3ED828E5A17C}" srcOrd="1" destOrd="0" presId="urn:microsoft.com/office/officeart/2011/layout/CircleProcess#1"/>
    <dgm:cxn modelId="{CFC1BB89-FCB9-44D6-A640-E6BFE2B0E9AE}" type="presOf" srcId="{D0FF3399-4E01-48E9-ADB4-FF3CDFA10D2C}" destId="{9FA6847D-1565-462A-B647-B7BE97959C6B}" srcOrd="0" destOrd="0" presId="urn:microsoft.com/office/officeart/2011/layout/CircleProcess#1"/>
    <dgm:cxn modelId="{7CF8E856-880A-419F-81CC-5AD3ED64B44C}" srcId="{0A306EBC-BF7A-4104-93BE-0F2CEAD817BF}" destId="{D0FF3399-4E01-48E9-ADB4-FF3CDFA10D2C}" srcOrd="4" destOrd="0" parTransId="{F2B518CF-DAB1-4CAC-BFAD-1A8B5314CD0F}" sibTransId="{DCDE2107-B4D7-4A3E-BCB1-F74E28CAF362}"/>
    <dgm:cxn modelId="{4A37975A-8990-43EC-A772-8DCC22B56497}" type="presOf" srcId="{A6B43260-DA0A-4AC0-8552-AF38DB91307B}" destId="{5D16B3FC-D6BD-49D5-A024-5CECA2277573}" srcOrd="1" destOrd="0" presId="urn:microsoft.com/office/officeart/2011/layout/CircleProcess#1"/>
    <dgm:cxn modelId="{945D9D30-EADE-4F52-B6DA-91BA9A2326E3}" type="presOf" srcId="{A6B43260-DA0A-4AC0-8552-AF38DB91307B}" destId="{79295A8E-E56A-496D-8F37-1F5920DDE4AC}" srcOrd="0" destOrd="0" presId="urn:microsoft.com/office/officeart/2011/layout/CircleProcess#1"/>
    <dgm:cxn modelId="{FE31F88B-8FAF-4E33-85B6-BBA0C43ABD57}" type="presOf" srcId="{59BF3065-9DB8-42A5-B225-EB9D35C581C3}" destId="{C5428A29-05F8-4163-B9CD-AA2CC4E45A69}" srcOrd="1" destOrd="0" presId="urn:microsoft.com/office/officeart/2011/layout/CircleProcess#1"/>
    <dgm:cxn modelId="{A652E6AA-7C91-40B7-A512-74266D567DDF}" type="presOf" srcId="{9BC5896D-6127-44B4-B26E-1D917530BE14}" destId="{56FB9004-2DC4-4DCF-A452-0DCE846A61FF}" srcOrd="0" destOrd="0" presId="urn:microsoft.com/office/officeart/2011/layout/CircleProcess#1"/>
    <dgm:cxn modelId="{9523D719-C697-4E1B-8453-8C64482C7C31}" type="presOf" srcId="{D0FF3399-4E01-48E9-ADB4-FF3CDFA10D2C}" destId="{4495CB88-335F-4B14-B1C3-975E55D3B217}" srcOrd="1" destOrd="0" presId="urn:microsoft.com/office/officeart/2011/layout/CircleProcess#1"/>
    <dgm:cxn modelId="{DDB122E1-9535-4B6F-8529-2D474DCE1025}" srcId="{0A306EBC-BF7A-4104-93BE-0F2CEAD817BF}" destId="{9BC5896D-6127-44B4-B26E-1D917530BE14}" srcOrd="5" destOrd="0" parTransId="{2B0E181F-DC5F-4F57-A42A-2FC241A8A15A}" sibTransId="{3437522B-165C-4547-834A-C1733990871D}"/>
    <dgm:cxn modelId="{1D9A4DD5-0AC5-4A6A-A526-DD7BB86693CF}" type="presOf" srcId="{C4AB280C-1929-4BB7-9D5D-0E861D596AED}" destId="{BDC86A21-57AF-4393-9003-3C893318EF8C}" srcOrd="0" destOrd="0" presId="urn:microsoft.com/office/officeart/2011/layout/CircleProcess#1"/>
    <dgm:cxn modelId="{96BB9A10-4D88-4C84-AB6D-C157DA8718D1}" type="presOf" srcId="{0A306EBC-BF7A-4104-93BE-0F2CEAD817BF}" destId="{6E249C3D-D1B1-4687-B60D-5496B3B358A8}" srcOrd="0" destOrd="0" presId="urn:microsoft.com/office/officeart/2011/layout/CircleProcess#1"/>
    <dgm:cxn modelId="{7119B7C6-32F7-4854-88C6-CEB0577EE15D}" type="presOf" srcId="{16D0AFF1-AA53-449E-B774-AF6782461B52}" destId="{F28AD516-4B9B-4F09-A5E6-5632B6BA1077}" srcOrd="1" destOrd="0" presId="urn:microsoft.com/office/officeart/2011/layout/CircleProcess#1"/>
    <dgm:cxn modelId="{2519B5AF-9E83-4F11-ACEC-6A14CC2543BF}" type="presParOf" srcId="{6E249C3D-D1B1-4687-B60D-5496B3B358A8}" destId="{B125BEFB-3EFD-4980-8B03-55BDCD189D70}" srcOrd="0" destOrd="0" presId="urn:microsoft.com/office/officeart/2011/layout/CircleProcess#1"/>
    <dgm:cxn modelId="{FF3125E8-AF52-472C-B5C7-BE50130C96FD}" type="presParOf" srcId="{B125BEFB-3EFD-4980-8B03-55BDCD189D70}" destId="{2E71D55E-F4C3-4A63-AA23-6C6307E42E65}" srcOrd="0" destOrd="0" presId="urn:microsoft.com/office/officeart/2011/layout/CircleProcess#1"/>
    <dgm:cxn modelId="{638D317C-A418-4D10-9CF5-2C01022856FE}" type="presParOf" srcId="{6E249C3D-D1B1-4687-B60D-5496B3B358A8}" destId="{3E17F028-8FE7-47E0-890D-58AF746C6C3F}" srcOrd="1" destOrd="0" presId="urn:microsoft.com/office/officeart/2011/layout/CircleProcess#1"/>
    <dgm:cxn modelId="{5687830B-7250-49F9-ADB0-9E532B7C4D43}" type="presParOf" srcId="{3E17F028-8FE7-47E0-890D-58AF746C6C3F}" destId="{56FB9004-2DC4-4DCF-A452-0DCE846A61FF}" srcOrd="0" destOrd="0" presId="urn:microsoft.com/office/officeart/2011/layout/CircleProcess#1"/>
    <dgm:cxn modelId="{1CF4583E-42E0-4402-8E26-2B8A3ACEF829}" type="presParOf" srcId="{6E249C3D-D1B1-4687-B60D-5496B3B358A8}" destId="{39EAB2DD-455E-412A-B1E0-3ED828E5A17C}" srcOrd="2" destOrd="0" presId="urn:microsoft.com/office/officeart/2011/layout/CircleProcess#1"/>
    <dgm:cxn modelId="{1ECCA02B-96FF-4D1A-BACA-B191BC52DEDF}" type="presParOf" srcId="{6E249C3D-D1B1-4687-B60D-5496B3B358A8}" destId="{2FD85FB2-617D-4339-BF18-0CE52ED2B38D}" srcOrd="3" destOrd="0" presId="urn:microsoft.com/office/officeart/2011/layout/CircleProcess#1"/>
    <dgm:cxn modelId="{26885DF6-9A60-432B-8D9B-B7367ABC04C5}" type="presParOf" srcId="{2FD85FB2-617D-4339-BF18-0CE52ED2B38D}" destId="{9EFC6698-C5C5-4426-A7A8-248B95ADB59F}" srcOrd="0" destOrd="0" presId="urn:microsoft.com/office/officeart/2011/layout/CircleProcess#1"/>
    <dgm:cxn modelId="{67FC7019-7A9C-482C-90DA-3B45EB9F10FA}" type="presParOf" srcId="{6E249C3D-D1B1-4687-B60D-5496B3B358A8}" destId="{08263DE3-2651-4614-94B5-3895F1264BC7}" srcOrd="4" destOrd="0" presId="urn:microsoft.com/office/officeart/2011/layout/CircleProcess#1"/>
    <dgm:cxn modelId="{48241A76-163D-4B17-92E2-E1BB57EB505D}" type="presParOf" srcId="{08263DE3-2651-4614-94B5-3895F1264BC7}" destId="{9FA6847D-1565-462A-B647-B7BE97959C6B}" srcOrd="0" destOrd="0" presId="urn:microsoft.com/office/officeart/2011/layout/CircleProcess#1"/>
    <dgm:cxn modelId="{4C3BA0AF-0CB1-4F38-9445-1CA712D2AD55}" type="presParOf" srcId="{6E249C3D-D1B1-4687-B60D-5496B3B358A8}" destId="{4495CB88-335F-4B14-B1C3-975E55D3B217}" srcOrd="5" destOrd="0" presId="urn:microsoft.com/office/officeart/2011/layout/CircleProcess#1"/>
    <dgm:cxn modelId="{6558DC0C-4776-4591-B9FA-D75DA8717FA8}" type="presParOf" srcId="{6E249C3D-D1B1-4687-B60D-5496B3B358A8}" destId="{03E8472E-2FF4-4B6A-A89A-8CA62929F34C}" srcOrd="6" destOrd="0" presId="urn:microsoft.com/office/officeart/2011/layout/CircleProcess#1"/>
    <dgm:cxn modelId="{FC5E56E3-C561-44FC-9F67-F3EA0A1D451E}" type="presParOf" srcId="{03E8472E-2FF4-4B6A-A89A-8CA62929F34C}" destId="{80B4EEFA-1E36-4F52-9506-B354857A65BA}" srcOrd="0" destOrd="0" presId="urn:microsoft.com/office/officeart/2011/layout/CircleProcess#1"/>
    <dgm:cxn modelId="{2DD93B81-DBB5-4CFC-9105-E1D99F91A8EE}" type="presParOf" srcId="{6E249C3D-D1B1-4687-B60D-5496B3B358A8}" destId="{EC06F053-B0B6-4F29-BDA7-A0C275D57FD4}" srcOrd="7" destOrd="0" presId="urn:microsoft.com/office/officeart/2011/layout/CircleProcess#1"/>
    <dgm:cxn modelId="{811C3F10-7375-4EE3-9819-54B29DA6CE5B}" type="presParOf" srcId="{EC06F053-B0B6-4F29-BDA7-A0C275D57FD4}" destId="{79295A8E-E56A-496D-8F37-1F5920DDE4AC}" srcOrd="0" destOrd="0" presId="urn:microsoft.com/office/officeart/2011/layout/CircleProcess#1"/>
    <dgm:cxn modelId="{C2084F1E-436C-41C5-89A6-F30A7E897599}" type="presParOf" srcId="{6E249C3D-D1B1-4687-B60D-5496B3B358A8}" destId="{5D16B3FC-D6BD-49D5-A024-5CECA2277573}" srcOrd="8" destOrd="0" presId="urn:microsoft.com/office/officeart/2011/layout/CircleProcess#1"/>
    <dgm:cxn modelId="{BDC54B35-DA34-4FFA-B5F1-EADD0F1E083E}" type="presParOf" srcId="{6E249C3D-D1B1-4687-B60D-5496B3B358A8}" destId="{8B98FDFC-82B4-4BD6-B11C-D5FC2A5E4756}" srcOrd="9" destOrd="0" presId="urn:microsoft.com/office/officeart/2011/layout/CircleProcess#1"/>
    <dgm:cxn modelId="{C66D934D-4ED4-4316-879A-280C5FAF81B9}" type="presParOf" srcId="{8B98FDFC-82B4-4BD6-B11C-D5FC2A5E4756}" destId="{404D3774-33C0-49B7-8A20-C1D41A58A839}" srcOrd="0" destOrd="0" presId="urn:microsoft.com/office/officeart/2011/layout/CircleProcess#1"/>
    <dgm:cxn modelId="{8A317890-EA02-4527-9421-C2BDA143140C}" type="presParOf" srcId="{6E249C3D-D1B1-4687-B60D-5496B3B358A8}" destId="{12176E3E-E782-4768-BF3E-8EA702CB7D4B}" srcOrd="10" destOrd="0" presId="urn:microsoft.com/office/officeart/2011/layout/CircleProcess#1"/>
    <dgm:cxn modelId="{ED5DD7ED-81A8-448E-AABE-856EE2F69397}" type="presParOf" srcId="{12176E3E-E782-4768-BF3E-8EA702CB7D4B}" destId="{DCF5AC8E-1E57-4222-A040-BDEEC3B6C859}" srcOrd="0" destOrd="0" presId="urn:microsoft.com/office/officeart/2011/layout/CircleProcess#1"/>
    <dgm:cxn modelId="{B49E9232-EA39-408B-B6EC-0DCFCA4CC8D8}" type="presParOf" srcId="{6E249C3D-D1B1-4687-B60D-5496B3B358A8}" destId="{F28AD516-4B9B-4F09-A5E6-5632B6BA1077}" srcOrd="11" destOrd="0" presId="urn:microsoft.com/office/officeart/2011/layout/CircleProcess#1"/>
    <dgm:cxn modelId="{B3895A94-D4ED-473D-962A-9C3D14FDB621}" type="presParOf" srcId="{6E249C3D-D1B1-4687-B60D-5496B3B358A8}" destId="{0C46B0AF-F00A-45D6-8382-EB516C9E57AC}" srcOrd="12" destOrd="0" presId="urn:microsoft.com/office/officeart/2011/layout/CircleProcess#1"/>
    <dgm:cxn modelId="{7BC3326F-79FD-48F6-9C2F-4DEFA1177B18}" type="presParOf" srcId="{0C46B0AF-F00A-45D6-8382-EB516C9E57AC}" destId="{CD0C4748-31F9-42EA-AC8F-C79B6FDEDA51}" srcOrd="0" destOrd="0" presId="urn:microsoft.com/office/officeart/2011/layout/CircleProcess#1"/>
    <dgm:cxn modelId="{93562A3A-3035-4E34-96B4-34BAD22AB321}" type="presParOf" srcId="{6E249C3D-D1B1-4687-B60D-5496B3B358A8}" destId="{158E8381-E633-4846-9612-5ED26A6DDDC1}" srcOrd="13" destOrd="0" presId="urn:microsoft.com/office/officeart/2011/layout/CircleProcess#1"/>
    <dgm:cxn modelId="{F75F246E-E97F-477F-9790-3A3B26DC192F}" type="presParOf" srcId="{158E8381-E633-4846-9612-5ED26A6DDDC1}" destId="{BDC86A21-57AF-4393-9003-3C893318EF8C}" srcOrd="0" destOrd="0" presId="urn:microsoft.com/office/officeart/2011/layout/CircleProcess#1"/>
    <dgm:cxn modelId="{9352EED0-A0D2-4360-804A-52E126B17279}" type="presParOf" srcId="{6E249C3D-D1B1-4687-B60D-5496B3B358A8}" destId="{AE7E7690-AA77-4A7A-99A1-62B6265F4710}" srcOrd="14" destOrd="0" presId="urn:microsoft.com/office/officeart/2011/layout/CircleProcess#1"/>
    <dgm:cxn modelId="{ADCEBF1B-BD9A-4979-AE89-E7D8F49E546D}" type="presParOf" srcId="{6E249C3D-D1B1-4687-B60D-5496B3B358A8}" destId="{020F34D4-4575-458C-8D21-74D964F69529}" srcOrd="15" destOrd="0" presId="urn:microsoft.com/office/officeart/2011/layout/CircleProcess#1"/>
    <dgm:cxn modelId="{013C9BDA-EA9F-4694-90CD-93D50D9002EE}" type="presParOf" srcId="{020F34D4-4575-458C-8D21-74D964F69529}" destId="{4C03F26B-C8E6-4CE7-B47A-801E01751FAD}" srcOrd="0" destOrd="0" presId="urn:microsoft.com/office/officeart/2011/layout/CircleProcess#1"/>
    <dgm:cxn modelId="{A0AA92FB-6A59-4DF7-81F8-BEEF7B078BFE}" type="presParOf" srcId="{6E249C3D-D1B1-4687-B60D-5496B3B358A8}" destId="{BAE9BB8F-068B-4F86-8343-3D6DFDB6A3E4}" srcOrd="16" destOrd="0" presId="urn:microsoft.com/office/officeart/2011/layout/CircleProcess#1"/>
    <dgm:cxn modelId="{AAD89F19-0C82-4CEF-8586-288FF3C88B35}" type="presParOf" srcId="{BAE9BB8F-068B-4F86-8343-3D6DFDB6A3E4}" destId="{13CAC8DB-F8B9-4937-BE03-3C10485B5D61}" srcOrd="0" destOrd="0" presId="urn:microsoft.com/office/officeart/2011/layout/CircleProcess#1"/>
    <dgm:cxn modelId="{40D74758-530E-4B08-BEB6-474E3744C387}" type="presParOf" srcId="{6E249C3D-D1B1-4687-B60D-5496B3B358A8}" destId="{C5428A29-05F8-4163-B9CD-AA2CC4E45A69}" srcOrd="17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83A63E6-8EAF-4877-9298-6D4833FD6659}" type="doc">
      <dgm:prSet loTypeId="urn:microsoft.com/office/officeart/2009/layout/CircleArrow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B125282-ADF9-48A2-9950-0D5BBBB5A5C9}">
      <dgm:prSet phldrT="[Text]" custT="1"/>
      <dgm:spPr/>
      <dgm:t>
        <a:bodyPr/>
        <a:lstStyle/>
        <a:p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วิธีประกาศเชิญชวนทั่วไป</a:t>
          </a:r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EA76524-D003-44DE-B146-3DDF523387D7}" type="parTrans" cxnId="{E24B6A14-27DE-4E83-8301-90A733526EA0}">
      <dgm:prSet/>
      <dgm:spPr/>
      <dgm:t>
        <a:bodyPr/>
        <a:lstStyle/>
        <a:p>
          <a:endParaRPr lang="th-TH"/>
        </a:p>
      </dgm:t>
    </dgm:pt>
    <dgm:pt modelId="{445F7003-67F9-479F-A01A-0094E1A2113A}" type="sibTrans" cxnId="{E24B6A14-27DE-4E83-8301-90A733526EA0}">
      <dgm:prSet/>
      <dgm:spPr/>
      <dgm:t>
        <a:bodyPr/>
        <a:lstStyle/>
        <a:p>
          <a:endParaRPr lang="th-TH"/>
        </a:p>
      </dgm:t>
    </dgm:pt>
    <dgm:pt modelId="{A2976726-71EA-4EBA-8A8D-E04D7478BD6D}">
      <dgm:prSet phldrT="[Text]" custT="1"/>
      <dgm:spPr/>
      <dgm:t>
        <a:bodyPr/>
        <a:lstStyle/>
        <a:p>
          <a:r>
            <a: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วิธีคัดเลือก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35BABE6-D9D4-48DD-98FF-E31D2DF9524A}" type="parTrans" cxnId="{4D1A4FA6-476A-470B-9758-5F0ED331F3F5}">
      <dgm:prSet/>
      <dgm:spPr/>
      <dgm:t>
        <a:bodyPr/>
        <a:lstStyle/>
        <a:p>
          <a:endParaRPr lang="th-TH"/>
        </a:p>
      </dgm:t>
    </dgm:pt>
    <dgm:pt modelId="{55D976C0-EB63-4C42-9943-7040BE388D9D}" type="sibTrans" cxnId="{4D1A4FA6-476A-470B-9758-5F0ED331F3F5}">
      <dgm:prSet/>
      <dgm:spPr/>
      <dgm:t>
        <a:bodyPr/>
        <a:lstStyle/>
        <a:p>
          <a:endParaRPr lang="th-TH"/>
        </a:p>
      </dgm:t>
    </dgm:pt>
    <dgm:pt modelId="{CD4ECF29-ED1B-4071-AF61-583B94BC7965}">
      <dgm:prSet phldrT="[Text]" custT="1"/>
      <dgm:spPr/>
      <dgm:t>
        <a:bodyPr/>
        <a:lstStyle/>
        <a:p>
          <a:r>
            <a: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วิธีเฉพาะ  เจาะจง</a:t>
          </a:r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F59D5D8-D19B-477A-B190-341A11826D1C}" type="parTrans" cxnId="{C414931C-C9AF-43B0-A29A-CF1417B5DBE4}">
      <dgm:prSet/>
      <dgm:spPr/>
      <dgm:t>
        <a:bodyPr/>
        <a:lstStyle/>
        <a:p>
          <a:endParaRPr lang="th-TH"/>
        </a:p>
      </dgm:t>
    </dgm:pt>
    <dgm:pt modelId="{F4AEFFF1-463E-45AC-8939-DD0BA8FA599D}" type="sibTrans" cxnId="{C414931C-C9AF-43B0-A29A-CF1417B5DBE4}">
      <dgm:prSet/>
      <dgm:spPr/>
      <dgm:t>
        <a:bodyPr/>
        <a:lstStyle/>
        <a:p>
          <a:endParaRPr lang="th-TH"/>
        </a:p>
      </dgm:t>
    </dgm:pt>
    <dgm:pt modelId="{E81C1BEE-F4E1-427B-AE31-57E2CB5B32CD}" type="pres">
      <dgm:prSet presAssocID="{983A63E6-8EAF-4877-9298-6D4833FD66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92F55AA-A102-4827-9C20-F66E9C2B124A}" type="pres">
      <dgm:prSet presAssocID="{6B125282-ADF9-48A2-9950-0D5BBBB5A5C9}" presName="Accent1" presStyleCnt="0"/>
      <dgm:spPr/>
      <dgm:t>
        <a:bodyPr/>
        <a:lstStyle/>
        <a:p>
          <a:endParaRPr lang="th-TH"/>
        </a:p>
      </dgm:t>
    </dgm:pt>
    <dgm:pt modelId="{43D95F6F-75F7-4B88-9B65-322479FE868C}" type="pres">
      <dgm:prSet presAssocID="{6B125282-ADF9-48A2-9950-0D5BBBB5A5C9}" presName="Accent" presStyleLbl="node1" presStyleIdx="0" presStyleCnt="3" custLinFactNeighborX="13114" custLinFactNeighborY="-5922"/>
      <dgm:spPr/>
      <dgm:t>
        <a:bodyPr/>
        <a:lstStyle/>
        <a:p>
          <a:endParaRPr lang="th-TH"/>
        </a:p>
      </dgm:t>
    </dgm:pt>
    <dgm:pt modelId="{8288AB83-BA3D-4255-BD69-6B174D8610FE}" type="pres">
      <dgm:prSet presAssocID="{6B125282-ADF9-48A2-9950-0D5BBBB5A5C9}" presName="Parent1" presStyleLbl="revTx" presStyleIdx="0" presStyleCnt="3" custLinFactNeighborX="20172" custLinFactNeighborY="-157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078657-B71E-49A7-9E42-CD0C4BDDA05F}" type="pres">
      <dgm:prSet presAssocID="{A2976726-71EA-4EBA-8A8D-E04D7478BD6D}" presName="Accent2" presStyleCnt="0"/>
      <dgm:spPr/>
      <dgm:t>
        <a:bodyPr/>
        <a:lstStyle/>
        <a:p>
          <a:endParaRPr lang="th-TH"/>
        </a:p>
      </dgm:t>
    </dgm:pt>
    <dgm:pt modelId="{0A0A709C-CBEA-4B0C-97E8-07EFC1F10E2C}" type="pres">
      <dgm:prSet presAssocID="{A2976726-71EA-4EBA-8A8D-E04D7478BD6D}" presName="Accent" presStyleLbl="node1" presStyleIdx="1" presStyleCnt="3" custLinFactNeighborX="11564" custLinFactNeighborY="245"/>
      <dgm:spPr/>
      <dgm:t>
        <a:bodyPr/>
        <a:lstStyle/>
        <a:p>
          <a:endParaRPr lang="th-TH"/>
        </a:p>
      </dgm:t>
    </dgm:pt>
    <dgm:pt modelId="{02B7BD80-9A3E-410B-90A4-84474D95B783}" type="pres">
      <dgm:prSet presAssocID="{A2976726-71EA-4EBA-8A8D-E04D7478BD6D}" presName="Parent2" presStyleLbl="revTx" presStyleIdx="1" presStyleCnt="3" custLinFactNeighborX="28410" custLinFactNeighborY="-19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6947B-E22B-43A6-A0CF-E0488286136D}" type="pres">
      <dgm:prSet presAssocID="{CD4ECF29-ED1B-4071-AF61-583B94BC7965}" presName="Accent3" presStyleCnt="0"/>
      <dgm:spPr/>
      <dgm:t>
        <a:bodyPr/>
        <a:lstStyle/>
        <a:p>
          <a:endParaRPr lang="th-TH"/>
        </a:p>
      </dgm:t>
    </dgm:pt>
    <dgm:pt modelId="{5DA839E5-ACAA-4842-8D7B-A71FC2D4DA80}" type="pres">
      <dgm:prSet presAssocID="{CD4ECF29-ED1B-4071-AF61-583B94BC7965}" presName="Accent" presStyleLbl="node1" presStyleIdx="2" presStyleCnt="3" custLinFactNeighborX="10286" custLinFactNeighborY="-4094"/>
      <dgm:spPr/>
      <dgm:t>
        <a:bodyPr/>
        <a:lstStyle/>
        <a:p>
          <a:endParaRPr lang="th-TH"/>
        </a:p>
      </dgm:t>
    </dgm:pt>
    <dgm:pt modelId="{9B03C3E3-0AEC-448A-B4AD-5C51B4D82346}" type="pres">
      <dgm:prSet presAssocID="{CD4ECF29-ED1B-4071-AF61-583B94BC7965}" presName="Parent3" presStyleLbl="revTx" presStyleIdx="2" presStyleCnt="3" custLinFactNeighborX="19935" custLinFactNeighborY="-72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14931C-C9AF-43B0-A29A-CF1417B5DBE4}" srcId="{983A63E6-8EAF-4877-9298-6D4833FD6659}" destId="{CD4ECF29-ED1B-4071-AF61-583B94BC7965}" srcOrd="2" destOrd="0" parTransId="{7F59D5D8-D19B-477A-B190-341A11826D1C}" sibTransId="{F4AEFFF1-463E-45AC-8939-DD0BA8FA599D}"/>
    <dgm:cxn modelId="{E8038A45-E46B-4631-9355-9AA4A603D544}" type="presOf" srcId="{6B125282-ADF9-48A2-9950-0D5BBBB5A5C9}" destId="{8288AB83-BA3D-4255-BD69-6B174D8610FE}" srcOrd="0" destOrd="0" presId="urn:microsoft.com/office/officeart/2009/layout/CircleArrowProcess"/>
    <dgm:cxn modelId="{870025BF-5A9D-481F-8659-8F4C360D3CF0}" type="presOf" srcId="{CD4ECF29-ED1B-4071-AF61-583B94BC7965}" destId="{9B03C3E3-0AEC-448A-B4AD-5C51B4D82346}" srcOrd="0" destOrd="0" presId="urn:microsoft.com/office/officeart/2009/layout/CircleArrowProcess"/>
    <dgm:cxn modelId="{57AEEEBB-7E86-4086-A9F3-D453D2F3D696}" type="presOf" srcId="{A2976726-71EA-4EBA-8A8D-E04D7478BD6D}" destId="{02B7BD80-9A3E-410B-90A4-84474D95B783}" srcOrd="0" destOrd="0" presId="urn:microsoft.com/office/officeart/2009/layout/CircleArrowProcess"/>
    <dgm:cxn modelId="{4D1A4FA6-476A-470B-9758-5F0ED331F3F5}" srcId="{983A63E6-8EAF-4877-9298-6D4833FD6659}" destId="{A2976726-71EA-4EBA-8A8D-E04D7478BD6D}" srcOrd="1" destOrd="0" parTransId="{935BABE6-D9D4-48DD-98FF-E31D2DF9524A}" sibTransId="{55D976C0-EB63-4C42-9943-7040BE388D9D}"/>
    <dgm:cxn modelId="{D1769F07-E543-48D0-8F09-5F726EC5126C}" type="presOf" srcId="{983A63E6-8EAF-4877-9298-6D4833FD6659}" destId="{E81C1BEE-F4E1-427B-AE31-57E2CB5B32CD}" srcOrd="0" destOrd="0" presId="urn:microsoft.com/office/officeart/2009/layout/CircleArrowProcess"/>
    <dgm:cxn modelId="{E24B6A14-27DE-4E83-8301-90A733526EA0}" srcId="{983A63E6-8EAF-4877-9298-6D4833FD6659}" destId="{6B125282-ADF9-48A2-9950-0D5BBBB5A5C9}" srcOrd="0" destOrd="0" parTransId="{3EA76524-D003-44DE-B146-3DDF523387D7}" sibTransId="{445F7003-67F9-479F-A01A-0094E1A2113A}"/>
    <dgm:cxn modelId="{F0F3BD59-3435-4B8C-95D4-A47F7AC4C63E}" type="presParOf" srcId="{E81C1BEE-F4E1-427B-AE31-57E2CB5B32CD}" destId="{292F55AA-A102-4827-9C20-F66E9C2B124A}" srcOrd="0" destOrd="0" presId="urn:microsoft.com/office/officeart/2009/layout/CircleArrowProcess"/>
    <dgm:cxn modelId="{4188514E-1D3B-43F1-80DA-514D7B291E1C}" type="presParOf" srcId="{292F55AA-A102-4827-9C20-F66E9C2B124A}" destId="{43D95F6F-75F7-4B88-9B65-322479FE868C}" srcOrd="0" destOrd="0" presId="urn:microsoft.com/office/officeart/2009/layout/CircleArrowProcess"/>
    <dgm:cxn modelId="{6C0C1B86-AA6E-4D4A-B4B2-A1B9197A8C91}" type="presParOf" srcId="{E81C1BEE-F4E1-427B-AE31-57E2CB5B32CD}" destId="{8288AB83-BA3D-4255-BD69-6B174D8610FE}" srcOrd="1" destOrd="0" presId="urn:microsoft.com/office/officeart/2009/layout/CircleArrowProcess"/>
    <dgm:cxn modelId="{6D6D9D9F-13CA-4E6C-A8FA-5DE2A10C9B25}" type="presParOf" srcId="{E81C1BEE-F4E1-427B-AE31-57E2CB5B32CD}" destId="{30078657-B71E-49A7-9E42-CD0C4BDDA05F}" srcOrd="2" destOrd="0" presId="urn:microsoft.com/office/officeart/2009/layout/CircleArrowProcess"/>
    <dgm:cxn modelId="{971A7A03-948B-4814-81BB-FBDEECC76E20}" type="presParOf" srcId="{30078657-B71E-49A7-9E42-CD0C4BDDA05F}" destId="{0A0A709C-CBEA-4B0C-97E8-07EFC1F10E2C}" srcOrd="0" destOrd="0" presId="urn:microsoft.com/office/officeart/2009/layout/CircleArrowProcess"/>
    <dgm:cxn modelId="{EA98FFFC-05E0-4F7D-A721-A50773B3C500}" type="presParOf" srcId="{E81C1BEE-F4E1-427B-AE31-57E2CB5B32CD}" destId="{02B7BD80-9A3E-410B-90A4-84474D95B783}" srcOrd="3" destOrd="0" presId="urn:microsoft.com/office/officeart/2009/layout/CircleArrowProcess"/>
    <dgm:cxn modelId="{AD2CFB2B-1ED8-444F-BEE5-55C85C50E25D}" type="presParOf" srcId="{E81C1BEE-F4E1-427B-AE31-57E2CB5B32CD}" destId="{6506947B-E22B-43A6-A0CF-E0488286136D}" srcOrd="4" destOrd="0" presId="urn:microsoft.com/office/officeart/2009/layout/CircleArrowProcess"/>
    <dgm:cxn modelId="{26E71FA0-1181-4556-928A-223C613CB915}" type="presParOf" srcId="{6506947B-E22B-43A6-A0CF-E0488286136D}" destId="{5DA839E5-ACAA-4842-8D7B-A71FC2D4DA80}" srcOrd="0" destOrd="0" presId="urn:microsoft.com/office/officeart/2009/layout/CircleArrowProcess"/>
    <dgm:cxn modelId="{B0B8C2C4-D584-4018-B9F6-D27C804DE58F}" type="presParOf" srcId="{E81C1BEE-F4E1-427B-AE31-57E2CB5B32CD}" destId="{9B03C3E3-0AEC-448A-B4AD-5C51B4D82346}" srcOrd="5" destOrd="0" presId="urn:microsoft.com/office/officeart/2009/layout/CircleArrowProcess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83A63E6-8EAF-4877-9298-6D4833FD6659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6B125282-ADF9-48A2-9950-0D5BBBB5A5C9}">
      <dgm:prSet phldrT="[Text]" custT="1"/>
      <dgm:spPr/>
      <dgm:t>
        <a:bodyPr/>
        <a:lstStyle/>
        <a:p>
          <a:r>
            <a:rPr lang="th-TH" sz="2600" b="1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วิธีประกาศ</a:t>
          </a:r>
          <a:br>
            <a:rPr lang="th-TH" sz="2600" b="1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600" b="1" smtClean="0">
              <a:latin typeface="Angsana New" panose="02020603050405020304" pitchFamily="18" charset="-34"/>
              <a:cs typeface="Angsana New" panose="02020603050405020304" pitchFamily="18" charset="-34"/>
            </a:rPr>
            <a:t>เชิญชวนทั่วไป</a:t>
          </a:r>
          <a:endParaRPr lang="th-TH" sz="26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EA76524-D003-44DE-B146-3DDF523387D7}" type="parTrans" cxnId="{E24B6A14-27DE-4E83-8301-90A733526EA0}">
      <dgm:prSet/>
      <dgm:spPr/>
      <dgm:t>
        <a:bodyPr/>
        <a:lstStyle/>
        <a:p>
          <a:endParaRPr lang="th-TH"/>
        </a:p>
      </dgm:t>
    </dgm:pt>
    <dgm:pt modelId="{445F7003-67F9-479F-A01A-0094E1A2113A}" type="sibTrans" cxnId="{E24B6A14-27DE-4E83-8301-90A733526EA0}">
      <dgm:prSet/>
      <dgm:spPr/>
      <dgm:t>
        <a:bodyPr/>
        <a:lstStyle/>
        <a:p>
          <a:endParaRPr lang="th-TH"/>
        </a:p>
      </dgm:t>
    </dgm:pt>
    <dgm:pt modelId="{A2976726-71EA-4EBA-8A8D-E04D7478BD6D}">
      <dgm:prSet phldrT="[Text]" custT="1"/>
      <dgm:spPr/>
      <dgm:t>
        <a:bodyPr/>
        <a:lstStyle/>
        <a:p>
          <a:r>
            <a:rPr lang="th-TH" sz="3200" b="1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วิธีคัดเลือก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35BABE6-D9D4-48DD-98FF-E31D2DF9524A}" type="parTrans" cxnId="{4D1A4FA6-476A-470B-9758-5F0ED331F3F5}">
      <dgm:prSet/>
      <dgm:spPr/>
      <dgm:t>
        <a:bodyPr/>
        <a:lstStyle/>
        <a:p>
          <a:endParaRPr lang="th-TH"/>
        </a:p>
      </dgm:t>
    </dgm:pt>
    <dgm:pt modelId="{55D976C0-EB63-4C42-9943-7040BE388D9D}" type="sibTrans" cxnId="{4D1A4FA6-476A-470B-9758-5F0ED331F3F5}">
      <dgm:prSet/>
      <dgm:spPr/>
      <dgm:t>
        <a:bodyPr/>
        <a:lstStyle/>
        <a:p>
          <a:endParaRPr lang="th-TH"/>
        </a:p>
      </dgm:t>
    </dgm:pt>
    <dgm:pt modelId="{CD4ECF29-ED1B-4071-AF61-583B94BC7965}">
      <dgm:prSet phldrT="[Text]" custT="1"/>
      <dgm:spPr/>
      <dgm:t>
        <a:bodyPr/>
        <a:lstStyle/>
        <a:p>
          <a:r>
            <a:rPr lang="th-TH" sz="2800" b="1" smtClean="0">
              <a:latin typeface="Angsana New" panose="02020603050405020304" pitchFamily="18" charset="-34"/>
              <a:cs typeface="Angsana New" panose="02020603050405020304" pitchFamily="18" charset="-34"/>
            </a:rPr>
            <a:t>วิธีเฉพาะ  เจาะจง</a:t>
          </a:r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F59D5D8-D19B-477A-B190-341A11826D1C}" type="parTrans" cxnId="{C414931C-C9AF-43B0-A29A-CF1417B5DBE4}">
      <dgm:prSet/>
      <dgm:spPr/>
      <dgm:t>
        <a:bodyPr/>
        <a:lstStyle/>
        <a:p>
          <a:endParaRPr lang="th-TH"/>
        </a:p>
      </dgm:t>
    </dgm:pt>
    <dgm:pt modelId="{F4AEFFF1-463E-45AC-8939-DD0BA8FA599D}" type="sibTrans" cxnId="{C414931C-C9AF-43B0-A29A-CF1417B5DBE4}">
      <dgm:prSet/>
      <dgm:spPr/>
      <dgm:t>
        <a:bodyPr/>
        <a:lstStyle/>
        <a:p>
          <a:endParaRPr lang="th-TH"/>
        </a:p>
      </dgm:t>
    </dgm:pt>
    <dgm:pt modelId="{E81C1BEE-F4E1-427B-AE31-57E2CB5B32CD}" type="pres">
      <dgm:prSet presAssocID="{983A63E6-8EAF-4877-9298-6D4833FD665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92F55AA-A102-4827-9C20-F66E9C2B124A}" type="pres">
      <dgm:prSet presAssocID="{6B125282-ADF9-48A2-9950-0D5BBBB5A5C9}" presName="Accent1" presStyleCnt="0"/>
      <dgm:spPr/>
      <dgm:t>
        <a:bodyPr/>
        <a:lstStyle/>
        <a:p>
          <a:endParaRPr lang="th-TH"/>
        </a:p>
      </dgm:t>
    </dgm:pt>
    <dgm:pt modelId="{43D95F6F-75F7-4B88-9B65-322479FE868C}" type="pres">
      <dgm:prSet presAssocID="{6B125282-ADF9-48A2-9950-0D5BBBB5A5C9}" presName="Accent" presStyleLbl="node1" presStyleIdx="0" presStyleCnt="3"/>
      <dgm:spPr/>
      <dgm:t>
        <a:bodyPr/>
        <a:lstStyle/>
        <a:p>
          <a:endParaRPr lang="th-TH"/>
        </a:p>
      </dgm:t>
    </dgm:pt>
    <dgm:pt modelId="{8288AB83-BA3D-4255-BD69-6B174D8610FE}" type="pres">
      <dgm:prSet presAssocID="{6B125282-ADF9-48A2-9950-0D5BBBB5A5C9}" presName="Parent1" presStyleLbl="revTx" presStyleIdx="0" presStyleCnt="3" custLinFactNeighborX="-2931" custLinFactNeighborY="-172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078657-B71E-49A7-9E42-CD0C4BDDA05F}" type="pres">
      <dgm:prSet presAssocID="{A2976726-71EA-4EBA-8A8D-E04D7478BD6D}" presName="Accent2" presStyleCnt="0"/>
      <dgm:spPr/>
      <dgm:t>
        <a:bodyPr/>
        <a:lstStyle/>
        <a:p>
          <a:endParaRPr lang="th-TH"/>
        </a:p>
      </dgm:t>
    </dgm:pt>
    <dgm:pt modelId="{0A0A709C-CBEA-4B0C-97E8-07EFC1F10E2C}" type="pres">
      <dgm:prSet presAssocID="{A2976726-71EA-4EBA-8A8D-E04D7478BD6D}" presName="Accent" presStyleLbl="node1" presStyleIdx="1" presStyleCnt="3"/>
      <dgm:spPr/>
      <dgm:t>
        <a:bodyPr/>
        <a:lstStyle/>
        <a:p>
          <a:endParaRPr lang="th-TH"/>
        </a:p>
      </dgm:t>
    </dgm:pt>
    <dgm:pt modelId="{02B7BD80-9A3E-410B-90A4-84474D95B783}" type="pres">
      <dgm:prSet presAssocID="{A2976726-71EA-4EBA-8A8D-E04D7478BD6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06947B-E22B-43A6-A0CF-E0488286136D}" type="pres">
      <dgm:prSet presAssocID="{CD4ECF29-ED1B-4071-AF61-583B94BC7965}" presName="Accent3" presStyleCnt="0"/>
      <dgm:spPr/>
      <dgm:t>
        <a:bodyPr/>
        <a:lstStyle/>
        <a:p>
          <a:endParaRPr lang="th-TH"/>
        </a:p>
      </dgm:t>
    </dgm:pt>
    <dgm:pt modelId="{5DA839E5-ACAA-4842-8D7B-A71FC2D4DA80}" type="pres">
      <dgm:prSet presAssocID="{CD4ECF29-ED1B-4071-AF61-583B94BC7965}" presName="Accent" presStyleLbl="node1" presStyleIdx="2" presStyleCnt="3" custLinFactNeighborY="-1275"/>
      <dgm:spPr/>
      <dgm:t>
        <a:bodyPr/>
        <a:lstStyle/>
        <a:p>
          <a:endParaRPr lang="th-TH"/>
        </a:p>
      </dgm:t>
    </dgm:pt>
    <dgm:pt modelId="{9B03C3E3-0AEC-448A-B4AD-5C51B4D82346}" type="pres">
      <dgm:prSet presAssocID="{CD4ECF29-ED1B-4071-AF61-583B94BC796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414931C-C9AF-43B0-A29A-CF1417B5DBE4}" srcId="{983A63E6-8EAF-4877-9298-6D4833FD6659}" destId="{CD4ECF29-ED1B-4071-AF61-583B94BC7965}" srcOrd="2" destOrd="0" parTransId="{7F59D5D8-D19B-477A-B190-341A11826D1C}" sibTransId="{F4AEFFF1-463E-45AC-8939-DD0BA8FA599D}"/>
    <dgm:cxn modelId="{E69D7A21-FAFD-494A-8D81-4FBECDB50923}" type="presOf" srcId="{983A63E6-8EAF-4877-9298-6D4833FD6659}" destId="{E81C1BEE-F4E1-427B-AE31-57E2CB5B32CD}" srcOrd="0" destOrd="0" presId="urn:microsoft.com/office/officeart/2009/layout/CircleArrowProcess"/>
    <dgm:cxn modelId="{1F3DF80B-0ACD-4064-95CD-6CB9E196F733}" type="presOf" srcId="{A2976726-71EA-4EBA-8A8D-E04D7478BD6D}" destId="{02B7BD80-9A3E-410B-90A4-84474D95B783}" srcOrd="0" destOrd="0" presId="urn:microsoft.com/office/officeart/2009/layout/CircleArrowProcess"/>
    <dgm:cxn modelId="{4D1A4FA6-476A-470B-9758-5F0ED331F3F5}" srcId="{983A63E6-8EAF-4877-9298-6D4833FD6659}" destId="{A2976726-71EA-4EBA-8A8D-E04D7478BD6D}" srcOrd="1" destOrd="0" parTransId="{935BABE6-D9D4-48DD-98FF-E31D2DF9524A}" sibTransId="{55D976C0-EB63-4C42-9943-7040BE388D9D}"/>
    <dgm:cxn modelId="{3E63F19A-1F28-433A-A067-D75A68F56A4D}" type="presOf" srcId="{CD4ECF29-ED1B-4071-AF61-583B94BC7965}" destId="{9B03C3E3-0AEC-448A-B4AD-5C51B4D82346}" srcOrd="0" destOrd="0" presId="urn:microsoft.com/office/officeart/2009/layout/CircleArrowProcess"/>
    <dgm:cxn modelId="{E24B6A14-27DE-4E83-8301-90A733526EA0}" srcId="{983A63E6-8EAF-4877-9298-6D4833FD6659}" destId="{6B125282-ADF9-48A2-9950-0D5BBBB5A5C9}" srcOrd="0" destOrd="0" parTransId="{3EA76524-D003-44DE-B146-3DDF523387D7}" sibTransId="{445F7003-67F9-479F-A01A-0094E1A2113A}"/>
    <dgm:cxn modelId="{336C4032-E972-49CA-9E06-1C4991FC5BF0}" type="presOf" srcId="{6B125282-ADF9-48A2-9950-0D5BBBB5A5C9}" destId="{8288AB83-BA3D-4255-BD69-6B174D8610FE}" srcOrd="0" destOrd="0" presId="urn:microsoft.com/office/officeart/2009/layout/CircleArrowProcess"/>
    <dgm:cxn modelId="{B6F68D9B-6C31-4888-A984-26CF29872B9D}" type="presParOf" srcId="{E81C1BEE-F4E1-427B-AE31-57E2CB5B32CD}" destId="{292F55AA-A102-4827-9C20-F66E9C2B124A}" srcOrd="0" destOrd="0" presId="urn:microsoft.com/office/officeart/2009/layout/CircleArrowProcess"/>
    <dgm:cxn modelId="{3AE7A729-54BA-490A-BE9C-367FE78E9CA5}" type="presParOf" srcId="{292F55AA-A102-4827-9C20-F66E9C2B124A}" destId="{43D95F6F-75F7-4B88-9B65-322479FE868C}" srcOrd="0" destOrd="0" presId="urn:microsoft.com/office/officeart/2009/layout/CircleArrowProcess"/>
    <dgm:cxn modelId="{E253EDA2-D685-428F-B951-ABC4F237B773}" type="presParOf" srcId="{E81C1BEE-F4E1-427B-AE31-57E2CB5B32CD}" destId="{8288AB83-BA3D-4255-BD69-6B174D8610FE}" srcOrd="1" destOrd="0" presId="urn:microsoft.com/office/officeart/2009/layout/CircleArrowProcess"/>
    <dgm:cxn modelId="{885F207F-3147-480F-828F-64F71B911425}" type="presParOf" srcId="{E81C1BEE-F4E1-427B-AE31-57E2CB5B32CD}" destId="{30078657-B71E-49A7-9E42-CD0C4BDDA05F}" srcOrd="2" destOrd="0" presId="urn:microsoft.com/office/officeart/2009/layout/CircleArrowProcess"/>
    <dgm:cxn modelId="{76CAC59F-1A8A-43C1-BC94-4AB4445B4563}" type="presParOf" srcId="{30078657-B71E-49A7-9E42-CD0C4BDDA05F}" destId="{0A0A709C-CBEA-4B0C-97E8-07EFC1F10E2C}" srcOrd="0" destOrd="0" presId="urn:microsoft.com/office/officeart/2009/layout/CircleArrowProcess"/>
    <dgm:cxn modelId="{6A239503-E787-4EF3-9BDA-2D9AC8DE94C3}" type="presParOf" srcId="{E81C1BEE-F4E1-427B-AE31-57E2CB5B32CD}" destId="{02B7BD80-9A3E-410B-90A4-84474D95B783}" srcOrd="3" destOrd="0" presId="urn:microsoft.com/office/officeart/2009/layout/CircleArrowProcess"/>
    <dgm:cxn modelId="{53A62BC5-80C0-4380-816C-E33EC69C79B0}" type="presParOf" srcId="{E81C1BEE-F4E1-427B-AE31-57E2CB5B32CD}" destId="{6506947B-E22B-43A6-A0CF-E0488286136D}" srcOrd="4" destOrd="0" presId="urn:microsoft.com/office/officeart/2009/layout/CircleArrowProcess"/>
    <dgm:cxn modelId="{52788AA4-33CF-45F8-A0F4-199B114691C9}" type="presParOf" srcId="{6506947B-E22B-43A6-A0CF-E0488286136D}" destId="{5DA839E5-ACAA-4842-8D7B-A71FC2D4DA80}" srcOrd="0" destOrd="0" presId="urn:microsoft.com/office/officeart/2009/layout/CircleArrowProcess"/>
    <dgm:cxn modelId="{D3BC6CE6-1DCD-4C6A-8227-8DEC562EDE63}" type="presParOf" srcId="{E81C1BEE-F4E1-427B-AE31-57E2CB5B32CD}" destId="{9B03C3E3-0AEC-448A-B4AD-5C51B4D82346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2D4C76C-6A66-4C74-A5B5-7F208D03E7F7}" type="doc">
      <dgm:prSet loTypeId="urn:microsoft.com/office/officeart/2005/8/layout/pyramid4" loCatId="pyramid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6B230A4-061C-4776-AAFF-B9988E145F18}">
      <dgm:prSet phldrT="[ข้อความ]" custT="1"/>
      <dgm:spPr/>
      <dgm:t>
        <a:bodyPr/>
        <a:lstStyle/>
        <a:p>
          <a:pPr algn="ctr"/>
          <a:r>
            <a:rPr lang="th-TH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วิธีประกาศเชิญชวนทั่วไป</a:t>
          </a:r>
          <a:endParaRPr lang="th-TH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441F8E0-C585-4447-8604-18DBD8BAC4F8}" type="parTrans" cxnId="{844E7A3B-8588-468C-9117-982B21E358AB}">
      <dgm:prSet/>
      <dgm:spPr/>
      <dgm:t>
        <a:bodyPr/>
        <a:lstStyle/>
        <a:p>
          <a:pPr algn="ctr"/>
          <a:endParaRPr lang="th-TH" sz="1400"/>
        </a:p>
      </dgm:t>
    </dgm:pt>
    <dgm:pt modelId="{ED6402CB-E167-4A38-86BE-2427A42A4D88}" type="sibTrans" cxnId="{844E7A3B-8588-468C-9117-982B21E358AB}">
      <dgm:prSet/>
      <dgm:spPr/>
      <dgm:t>
        <a:bodyPr/>
        <a:lstStyle/>
        <a:p>
          <a:pPr algn="ctr"/>
          <a:endParaRPr lang="th-TH" sz="1400"/>
        </a:p>
      </dgm:t>
    </dgm:pt>
    <dgm:pt modelId="{42AA3A8B-6D23-4698-92B1-F2B37E95DF40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วิธีเฉพาะ เจาะจง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0DFBE1F-2791-41F8-9B35-F4BD3D9E1517}" type="parTrans" cxnId="{EB516D79-F1F7-46D1-9BDB-EE014070E40D}">
      <dgm:prSet/>
      <dgm:spPr/>
      <dgm:t>
        <a:bodyPr/>
        <a:lstStyle/>
        <a:p>
          <a:pPr algn="ctr"/>
          <a:endParaRPr lang="th-TH" sz="1400"/>
        </a:p>
      </dgm:t>
    </dgm:pt>
    <dgm:pt modelId="{A5FEB018-7876-45D4-8AB4-698A89445BCA}" type="sibTrans" cxnId="{EB516D79-F1F7-46D1-9BDB-EE014070E40D}">
      <dgm:prSet/>
      <dgm:spPr/>
      <dgm:t>
        <a:bodyPr/>
        <a:lstStyle/>
        <a:p>
          <a:pPr algn="ctr"/>
          <a:endParaRPr lang="th-TH" sz="1400"/>
        </a:p>
      </dgm:t>
    </dgm:pt>
    <dgm:pt modelId="{A3424382-72E7-427A-9951-849323004622}">
      <dgm:prSet phldrT="[ข้อความ]" custT="1"/>
      <dgm:spPr/>
      <dgm:t>
        <a:bodyPr/>
        <a:lstStyle/>
        <a:p>
          <a:pPr algn="ctr"/>
          <a:r>
            <a:rPr lang="th-TH" sz="2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วิธีประกวดแบบ</a:t>
          </a:r>
          <a:endParaRPr lang="th-TH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8E859FB-A924-48A9-9159-E40C19FC6EDA}" type="parTrans" cxnId="{273D60CD-0F5C-4908-BEAF-D560BBB82387}">
      <dgm:prSet/>
      <dgm:spPr/>
      <dgm:t>
        <a:bodyPr/>
        <a:lstStyle/>
        <a:p>
          <a:pPr algn="ctr"/>
          <a:endParaRPr lang="th-TH" sz="1400"/>
        </a:p>
      </dgm:t>
    </dgm:pt>
    <dgm:pt modelId="{C1C4781B-CBA2-423A-B17C-F638D8D6F387}" type="sibTrans" cxnId="{273D60CD-0F5C-4908-BEAF-D560BBB82387}">
      <dgm:prSet/>
      <dgm:spPr/>
      <dgm:t>
        <a:bodyPr/>
        <a:lstStyle/>
        <a:p>
          <a:pPr algn="ctr"/>
          <a:endParaRPr lang="th-TH" sz="1400"/>
        </a:p>
      </dgm:t>
    </dgm:pt>
    <dgm:pt modelId="{642D7C5A-EE93-45DC-94C8-074BF0508C92}">
      <dgm:prSet phldrT="[ข้อความ]" custT="1"/>
      <dgm:spPr/>
      <dgm:t>
        <a:bodyPr/>
        <a:lstStyle/>
        <a:p>
          <a:pPr algn="ctr"/>
          <a:r>
            <a:rPr lang="th-TH" sz="2800" b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วิธีคัดเลือก</a:t>
          </a:r>
          <a:endParaRPr lang="th-TH" sz="2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7F192B1-B411-4587-BA75-DAF61EAAEABF}" type="sibTrans" cxnId="{60FC8BB7-1104-4058-9F13-F0FCECC1BC50}">
      <dgm:prSet/>
      <dgm:spPr/>
      <dgm:t>
        <a:bodyPr/>
        <a:lstStyle/>
        <a:p>
          <a:pPr algn="ctr"/>
          <a:endParaRPr lang="th-TH" sz="1400"/>
        </a:p>
      </dgm:t>
    </dgm:pt>
    <dgm:pt modelId="{C5D7C4CB-E5A1-4E2A-84B5-D1C676250E0A}" type="parTrans" cxnId="{60FC8BB7-1104-4058-9F13-F0FCECC1BC50}">
      <dgm:prSet/>
      <dgm:spPr/>
      <dgm:t>
        <a:bodyPr/>
        <a:lstStyle/>
        <a:p>
          <a:pPr algn="ctr"/>
          <a:endParaRPr lang="th-TH" sz="1400"/>
        </a:p>
      </dgm:t>
    </dgm:pt>
    <dgm:pt modelId="{3BB4B68B-3D6D-483C-9690-B576D7D2C64E}" type="pres">
      <dgm:prSet presAssocID="{E2D4C76C-6A66-4C74-A5B5-7F208D03E7F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C0DC83B-4821-418F-949C-23F604B7039F}" type="pres">
      <dgm:prSet presAssocID="{E2D4C76C-6A66-4C74-A5B5-7F208D03E7F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4A7CA1-9910-4546-9281-423999DBE4FE}" type="pres">
      <dgm:prSet presAssocID="{E2D4C76C-6A66-4C74-A5B5-7F208D03E7F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12F516-C45C-4B6F-BBCB-8BF86FBD0A2F}" type="pres">
      <dgm:prSet presAssocID="{E2D4C76C-6A66-4C74-A5B5-7F208D03E7F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83E3CC-9A86-4CB8-8525-085E8F547123}" type="pres">
      <dgm:prSet presAssocID="{E2D4C76C-6A66-4C74-A5B5-7F208D03E7F7}" presName="triangle4" presStyleLbl="node1" presStyleIdx="3" presStyleCnt="4" custLinFactNeighborY="29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3D60CD-0F5C-4908-BEAF-D560BBB82387}" srcId="{E2D4C76C-6A66-4C74-A5B5-7F208D03E7F7}" destId="{A3424382-72E7-427A-9951-849323004622}" srcOrd="3" destOrd="0" parTransId="{E8E859FB-A924-48A9-9159-E40C19FC6EDA}" sibTransId="{C1C4781B-CBA2-423A-B17C-F638D8D6F387}"/>
    <dgm:cxn modelId="{A5BB2FCE-3569-4739-A243-957B14945E88}" type="presOf" srcId="{A6B230A4-061C-4776-AAFF-B9988E145F18}" destId="{5C0DC83B-4821-418F-949C-23F604B7039F}" srcOrd="0" destOrd="0" presId="urn:microsoft.com/office/officeart/2005/8/layout/pyramid4"/>
    <dgm:cxn modelId="{F6A1CE40-4587-4C8C-8170-7815A65FE4F2}" type="presOf" srcId="{A3424382-72E7-427A-9951-849323004622}" destId="{7C83E3CC-9A86-4CB8-8525-085E8F547123}" srcOrd="0" destOrd="0" presId="urn:microsoft.com/office/officeart/2005/8/layout/pyramid4"/>
    <dgm:cxn modelId="{D9C8DF0F-3856-4FB7-A476-11E342D399AE}" type="presOf" srcId="{642D7C5A-EE93-45DC-94C8-074BF0508C92}" destId="{534A7CA1-9910-4546-9281-423999DBE4FE}" srcOrd="0" destOrd="0" presId="urn:microsoft.com/office/officeart/2005/8/layout/pyramid4"/>
    <dgm:cxn modelId="{844E7A3B-8588-468C-9117-982B21E358AB}" srcId="{E2D4C76C-6A66-4C74-A5B5-7F208D03E7F7}" destId="{A6B230A4-061C-4776-AAFF-B9988E145F18}" srcOrd="0" destOrd="0" parTransId="{1441F8E0-C585-4447-8604-18DBD8BAC4F8}" sibTransId="{ED6402CB-E167-4A38-86BE-2427A42A4D88}"/>
    <dgm:cxn modelId="{EB516D79-F1F7-46D1-9BDB-EE014070E40D}" srcId="{E2D4C76C-6A66-4C74-A5B5-7F208D03E7F7}" destId="{42AA3A8B-6D23-4698-92B1-F2B37E95DF40}" srcOrd="2" destOrd="0" parTransId="{A0DFBE1F-2791-41F8-9B35-F4BD3D9E1517}" sibTransId="{A5FEB018-7876-45D4-8AB4-698A89445BCA}"/>
    <dgm:cxn modelId="{60FC8BB7-1104-4058-9F13-F0FCECC1BC50}" srcId="{E2D4C76C-6A66-4C74-A5B5-7F208D03E7F7}" destId="{642D7C5A-EE93-45DC-94C8-074BF0508C92}" srcOrd="1" destOrd="0" parTransId="{C5D7C4CB-E5A1-4E2A-84B5-D1C676250E0A}" sibTransId="{E7F192B1-B411-4587-BA75-DAF61EAAEABF}"/>
    <dgm:cxn modelId="{DB7DD364-A684-4123-AE22-B2ADCFA5190D}" type="presOf" srcId="{42AA3A8B-6D23-4698-92B1-F2B37E95DF40}" destId="{B812F516-C45C-4B6F-BBCB-8BF86FBD0A2F}" srcOrd="0" destOrd="0" presId="urn:microsoft.com/office/officeart/2005/8/layout/pyramid4"/>
    <dgm:cxn modelId="{9720AE41-36EE-41AE-BEAE-29FE3DD89339}" type="presOf" srcId="{E2D4C76C-6A66-4C74-A5B5-7F208D03E7F7}" destId="{3BB4B68B-3D6D-483C-9690-B576D7D2C64E}" srcOrd="0" destOrd="0" presId="urn:microsoft.com/office/officeart/2005/8/layout/pyramid4"/>
    <dgm:cxn modelId="{1079F0FB-4DDB-4C68-9520-6F19F16662FA}" type="presParOf" srcId="{3BB4B68B-3D6D-483C-9690-B576D7D2C64E}" destId="{5C0DC83B-4821-418F-949C-23F604B7039F}" srcOrd="0" destOrd="0" presId="urn:microsoft.com/office/officeart/2005/8/layout/pyramid4"/>
    <dgm:cxn modelId="{B8A8F84E-ED46-4402-86D3-E4BD398427DF}" type="presParOf" srcId="{3BB4B68B-3D6D-483C-9690-B576D7D2C64E}" destId="{534A7CA1-9910-4546-9281-423999DBE4FE}" srcOrd="1" destOrd="0" presId="urn:microsoft.com/office/officeart/2005/8/layout/pyramid4"/>
    <dgm:cxn modelId="{9A206F28-2364-4C99-89C7-794D33E5213A}" type="presParOf" srcId="{3BB4B68B-3D6D-483C-9690-B576D7D2C64E}" destId="{B812F516-C45C-4B6F-BBCB-8BF86FBD0A2F}" srcOrd="2" destOrd="0" presId="urn:microsoft.com/office/officeart/2005/8/layout/pyramid4"/>
    <dgm:cxn modelId="{A0408F42-0F15-433D-A7FC-E1A4F30445CC}" type="presParOf" srcId="{3BB4B68B-3D6D-483C-9690-B576D7D2C64E}" destId="{7C83E3CC-9A86-4CB8-8525-085E8F547123}" srcOrd="3" destOrd="0" presId="urn:microsoft.com/office/officeart/2005/8/layout/pyramid4"/>
  </dgm:cxnLst>
  <dgm:bg>
    <a:noFill/>
    <a:effectLst>
      <a:glow rad="139700">
        <a:schemeClr val="bg1">
          <a:alpha val="40000"/>
        </a:schemeClr>
      </a:glow>
    </a:effectLst>
  </dgm:bg>
  <dgm:whole>
    <a:ln>
      <a:noFill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D734DC-52BE-435D-A71E-A9E08AFE7BFA}" type="doc">
      <dgm:prSet loTypeId="urn:microsoft.com/office/officeart/2005/8/layout/vList6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E1A9F133-D3E0-4E36-A655-C349FB03A51E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100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80BFF66-0D1F-4A7E-9C3D-BE638DF5DB1F}" type="parTrans" cxnId="{46BF48F9-F131-4EB0-90E4-59706C4FB939}">
      <dgm:prSet/>
      <dgm:spPr/>
      <dgm:t>
        <a:bodyPr/>
        <a:lstStyle/>
        <a:p>
          <a:endParaRPr lang="th-TH"/>
        </a:p>
      </dgm:t>
    </dgm:pt>
    <dgm:pt modelId="{90BEF645-411F-4DC5-B8BE-94C3EFB82EE4}" type="sibTrans" cxnId="{46BF48F9-F131-4EB0-90E4-59706C4FB939}">
      <dgm:prSet/>
      <dgm:spPr/>
      <dgm:t>
        <a:bodyPr/>
        <a:lstStyle/>
        <a:p>
          <a:endParaRPr lang="th-TH"/>
        </a:p>
      </dgm:t>
    </dgm:pt>
    <dgm:pt modelId="{654D29AD-10BE-4CA9-BD00-75115D90555C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การตรวจรับพัสดุให้เป็นไปตามสัญญา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5CD3CC8-38E4-45A5-A74A-47D1B2064311}" type="parTrans" cxnId="{C5A30C88-93D6-4ECA-81FC-D70D1774CF0F}">
      <dgm:prSet/>
      <dgm:spPr/>
      <dgm:t>
        <a:bodyPr/>
        <a:lstStyle/>
        <a:p>
          <a:endParaRPr lang="th-TH"/>
        </a:p>
      </dgm:t>
    </dgm:pt>
    <dgm:pt modelId="{ECCE8646-7167-4140-BDD0-CD21F356DD54}" type="sibTrans" cxnId="{C5A30C88-93D6-4ECA-81FC-D70D1774CF0F}">
      <dgm:prSet/>
      <dgm:spPr/>
      <dgm:t>
        <a:bodyPr/>
        <a:lstStyle/>
        <a:p>
          <a:endParaRPr lang="th-TH"/>
        </a:p>
      </dgm:t>
    </dgm:pt>
    <dgm:pt modelId="{5E05CEFF-9451-48B2-B68D-DF8D744ADE94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102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FCDC1C6-A229-4551-8E6C-D46C35C0749B}" type="parTrans" cxnId="{DA57363F-4971-4055-B816-B69DACD6FBC6}">
      <dgm:prSet/>
      <dgm:spPr/>
      <dgm:t>
        <a:bodyPr/>
        <a:lstStyle/>
        <a:p>
          <a:endParaRPr lang="th-TH"/>
        </a:p>
      </dgm:t>
    </dgm:pt>
    <dgm:pt modelId="{EC309621-B459-4B56-9ECA-C429578D9F09}" type="sibTrans" cxnId="{DA57363F-4971-4055-B816-B69DACD6FBC6}">
      <dgm:prSet/>
      <dgm:spPr/>
      <dgm:t>
        <a:bodyPr/>
        <a:lstStyle/>
        <a:p>
          <a:endParaRPr lang="th-TH"/>
        </a:p>
      </dgm:t>
    </dgm:pt>
    <dgm:pt modelId="{6D79D6BC-77A9-4B65-8D9F-E3FA23721870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การงดหรือลดค่าปรับ หรือการขยายระยะเวลาทำการตามสัญญา ให้อยู่ในดุลพินิจตามกรณีที่กำหนด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CEE80CD-823A-4639-B232-9722222E09DD}" type="parTrans" cxnId="{8EF0576B-8882-412B-ACD9-5E2D6316477C}">
      <dgm:prSet/>
      <dgm:spPr/>
      <dgm:t>
        <a:bodyPr/>
        <a:lstStyle/>
        <a:p>
          <a:endParaRPr lang="th-TH"/>
        </a:p>
      </dgm:t>
    </dgm:pt>
    <dgm:pt modelId="{CCE45580-7C31-4AEA-A83A-9C9A69EF51C4}" type="sibTrans" cxnId="{8EF0576B-8882-412B-ACD9-5E2D6316477C}">
      <dgm:prSet/>
      <dgm:spPr/>
      <dgm:t>
        <a:bodyPr/>
        <a:lstStyle/>
        <a:p>
          <a:endParaRPr lang="th-TH"/>
        </a:p>
      </dgm:t>
    </dgm:pt>
    <dgm:pt modelId="{33F90B56-3192-4BD6-A9FE-A5790CE512AD}">
      <dgm:prSet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103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1E0630B-2B18-4A22-AED1-7BD40D2935DC}" type="parTrans" cxnId="{D00EFF1B-0870-43AB-A389-CA088641B13F}">
      <dgm:prSet/>
      <dgm:spPr/>
      <dgm:t>
        <a:bodyPr/>
        <a:lstStyle/>
        <a:p>
          <a:endParaRPr lang="th-TH"/>
        </a:p>
      </dgm:t>
    </dgm:pt>
    <dgm:pt modelId="{67B39B53-81B2-4393-8844-F583F78EFF29}" type="sibTrans" cxnId="{D00EFF1B-0870-43AB-A389-CA088641B13F}">
      <dgm:prSet/>
      <dgm:spPr/>
      <dgm:t>
        <a:bodyPr/>
        <a:lstStyle/>
        <a:p>
          <a:endParaRPr lang="th-TH"/>
        </a:p>
      </dgm:t>
    </dgm:pt>
    <dgm:pt modelId="{BBDE3217-1D43-4850-A062-75C961402F49}">
      <dgm:prSet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การบอกเลิกสัญญาให้อยู่ในดุลพินิจของ</a:t>
          </a:r>
          <a:b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ผู้มีอำนาจ ตามกรณีที่กำหนด 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D392ACD-A584-4EB5-822B-D6FE0457B2E2}" type="parTrans" cxnId="{48A7146A-C27F-40E0-AC60-F1693DF9C496}">
      <dgm:prSet/>
      <dgm:spPr/>
      <dgm:t>
        <a:bodyPr/>
        <a:lstStyle/>
        <a:p>
          <a:endParaRPr lang="th-TH"/>
        </a:p>
      </dgm:t>
    </dgm:pt>
    <dgm:pt modelId="{81FCBD94-211D-4432-BA18-4E05DF3C2F97}" type="sibTrans" cxnId="{48A7146A-C27F-40E0-AC60-F1693DF9C496}">
      <dgm:prSet/>
      <dgm:spPr/>
      <dgm:t>
        <a:bodyPr/>
        <a:lstStyle/>
        <a:p>
          <a:endParaRPr lang="th-TH"/>
        </a:p>
      </dgm:t>
    </dgm:pt>
    <dgm:pt modelId="{59AA3E72-A918-48A6-80EB-829B67ACCB04}">
      <dgm:prSet phldrT="[Text]" custT="1"/>
      <dgm:spPr/>
      <dgm:t>
        <a:bodyPr/>
        <a:lstStyle/>
        <a:p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42B6904-885E-4B20-9CFE-90E16EB6BECA}" type="parTrans" cxnId="{AF608E7C-A549-473F-A5D0-67C9038AF282}">
      <dgm:prSet/>
      <dgm:spPr/>
      <dgm:t>
        <a:bodyPr/>
        <a:lstStyle/>
        <a:p>
          <a:endParaRPr lang="th-TH"/>
        </a:p>
      </dgm:t>
    </dgm:pt>
    <dgm:pt modelId="{3D14E1CA-74B9-4250-8DB5-1780718568D0}" type="sibTrans" cxnId="{AF608E7C-A549-473F-A5D0-67C9038AF282}">
      <dgm:prSet/>
      <dgm:spPr/>
      <dgm:t>
        <a:bodyPr/>
        <a:lstStyle/>
        <a:p>
          <a:endParaRPr lang="th-TH"/>
        </a:p>
      </dgm:t>
    </dgm:pt>
    <dgm:pt modelId="{2FC1B437-8A27-45AA-A74F-C8E20FFEFA51}" type="pres">
      <dgm:prSet presAssocID="{EFD734DC-52BE-435D-A71E-A9E08AFE7BF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DF39033-98DA-42CA-8642-3F7E4AAA9FAB}" type="pres">
      <dgm:prSet presAssocID="{E1A9F133-D3E0-4E36-A655-C349FB03A51E}" presName="linNode" presStyleCnt="0"/>
      <dgm:spPr/>
      <dgm:t>
        <a:bodyPr/>
        <a:lstStyle/>
        <a:p>
          <a:endParaRPr lang="th-TH"/>
        </a:p>
      </dgm:t>
    </dgm:pt>
    <dgm:pt modelId="{A447B589-9967-4DD5-B9B3-0E3DF2733E56}" type="pres">
      <dgm:prSet presAssocID="{E1A9F133-D3E0-4E36-A655-C349FB03A51E}" presName="parentShp" presStyleLbl="node1" presStyleIdx="0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AA3841-EB69-4B76-BB62-5F1FAC212FF9}" type="pres">
      <dgm:prSet presAssocID="{E1A9F133-D3E0-4E36-A655-C349FB03A51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CAC7CD-160A-4300-B779-E6871A5EBF64}" type="pres">
      <dgm:prSet presAssocID="{90BEF645-411F-4DC5-B8BE-94C3EFB82EE4}" presName="spacing" presStyleCnt="0"/>
      <dgm:spPr/>
      <dgm:t>
        <a:bodyPr/>
        <a:lstStyle/>
        <a:p>
          <a:endParaRPr lang="th-TH"/>
        </a:p>
      </dgm:t>
    </dgm:pt>
    <dgm:pt modelId="{8776078E-0A38-4946-99CD-1B245A77A700}" type="pres">
      <dgm:prSet presAssocID="{5E05CEFF-9451-48B2-B68D-DF8D744ADE94}" presName="linNode" presStyleCnt="0"/>
      <dgm:spPr/>
      <dgm:t>
        <a:bodyPr/>
        <a:lstStyle/>
        <a:p>
          <a:endParaRPr lang="th-TH"/>
        </a:p>
      </dgm:t>
    </dgm:pt>
    <dgm:pt modelId="{D46163B4-4072-4FC3-B9EA-13798F6422B6}" type="pres">
      <dgm:prSet presAssocID="{5E05CEFF-9451-48B2-B68D-DF8D744ADE94}" presName="parentShp" presStyleLbl="node1" presStyleIdx="1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555CD4-457B-4486-AED5-8C17702F8B68}" type="pres">
      <dgm:prSet presAssocID="{5E05CEFF-9451-48B2-B68D-DF8D744ADE94}" presName="childShp" presStyleLbl="bgAccFollowNode1" presStyleIdx="1" presStyleCnt="3" custScaleY="1222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518647-3CD8-4CD3-A77D-92B627075BCA}" type="pres">
      <dgm:prSet presAssocID="{EC309621-B459-4B56-9ECA-C429578D9F09}" presName="spacing" presStyleCnt="0"/>
      <dgm:spPr/>
      <dgm:t>
        <a:bodyPr/>
        <a:lstStyle/>
        <a:p>
          <a:endParaRPr lang="th-TH"/>
        </a:p>
      </dgm:t>
    </dgm:pt>
    <dgm:pt modelId="{482CC556-26B1-4C08-9B02-F19E35BA05D1}" type="pres">
      <dgm:prSet presAssocID="{33F90B56-3192-4BD6-A9FE-A5790CE512AD}" presName="linNode" presStyleCnt="0"/>
      <dgm:spPr/>
      <dgm:t>
        <a:bodyPr/>
        <a:lstStyle/>
        <a:p>
          <a:endParaRPr lang="th-TH"/>
        </a:p>
      </dgm:t>
    </dgm:pt>
    <dgm:pt modelId="{E2F78DCB-166C-465D-B5FB-47046BCBFEA7}" type="pres">
      <dgm:prSet presAssocID="{33F90B56-3192-4BD6-A9FE-A5790CE512AD}" presName="parentShp" presStyleLbl="node1" presStyleIdx="2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0D5DA8-50AF-40C0-B3A4-E3E89E6C7472}" type="pres">
      <dgm:prSet presAssocID="{33F90B56-3192-4BD6-A9FE-A5790CE512A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5A30C88-93D6-4ECA-81FC-D70D1774CF0F}" srcId="{E1A9F133-D3E0-4E36-A655-C349FB03A51E}" destId="{654D29AD-10BE-4CA9-BD00-75115D90555C}" srcOrd="1" destOrd="0" parTransId="{95CD3CC8-38E4-45A5-A74A-47D1B2064311}" sibTransId="{ECCE8646-7167-4140-BDD0-CD21F356DD54}"/>
    <dgm:cxn modelId="{46BF48F9-F131-4EB0-90E4-59706C4FB939}" srcId="{EFD734DC-52BE-435D-A71E-A9E08AFE7BFA}" destId="{E1A9F133-D3E0-4E36-A655-C349FB03A51E}" srcOrd="0" destOrd="0" parTransId="{180BFF66-0D1F-4A7E-9C3D-BE638DF5DB1F}" sibTransId="{90BEF645-411F-4DC5-B8BE-94C3EFB82EE4}"/>
    <dgm:cxn modelId="{E8F2865B-D2DE-46C2-8E84-FDA42DF18C7E}" type="presOf" srcId="{33F90B56-3192-4BD6-A9FE-A5790CE512AD}" destId="{E2F78DCB-166C-465D-B5FB-47046BCBFEA7}" srcOrd="0" destOrd="0" presId="urn:microsoft.com/office/officeart/2005/8/layout/vList6"/>
    <dgm:cxn modelId="{8EF0576B-8882-412B-ACD9-5E2D6316477C}" srcId="{5E05CEFF-9451-48B2-B68D-DF8D744ADE94}" destId="{6D79D6BC-77A9-4B65-8D9F-E3FA23721870}" srcOrd="0" destOrd="0" parTransId="{ECEE80CD-823A-4639-B232-9722222E09DD}" sibTransId="{CCE45580-7C31-4AEA-A83A-9C9A69EF51C4}"/>
    <dgm:cxn modelId="{D00EFF1B-0870-43AB-A389-CA088641B13F}" srcId="{EFD734DC-52BE-435D-A71E-A9E08AFE7BFA}" destId="{33F90B56-3192-4BD6-A9FE-A5790CE512AD}" srcOrd="2" destOrd="0" parTransId="{51E0630B-2B18-4A22-AED1-7BD40D2935DC}" sibTransId="{67B39B53-81B2-4393-8844-F583F78EFF29}"/>
    <dgm:cxn modelId="{01B8EE1A-35E2-4DE8-B824-46F0BEBEA17B}" type="presOf" srcId="{E1A9F133-D3E0-4E36-A655-C349FB03A51E}" destId="{A447B589-9967-4DD5-B9B3-0E3DF2733E56}" srcOrd="0" destOrd="0" presId="urn:microsoft.com/office/officeart/2005/8/layout/vList6"/>
    <dgm:cxn modelId="{DA57363F-4971-4055-B816-B69DACD6FBC6}" srcId="{EFD734DC-52BE-435D-A71E-A9E08AFE7BFA}" destId="{5E05CEFF-9451-48B2-B68D-DF8D744ADE94}" srcOrd="1" destOrd="0" parTransId="{AFCDC1C6-A229-4551-8E6C-D46C35C0749B}" sibTransId="{EC309621-B459-4B56-9ECA-C429578D9F09}"/>
    <dgm:cxn modelId="{C03D22B1-715F-422C-9A57-A6F35B20D994}" type="presOf" srcId="{EFD734DC-52BE-435D-A71E-A9E08AFE7BFA}" destId="{2FC1B437-8A27-45AA-A74F-C8E20FFEFA51}" srcOrd="0" destOrd="0" presId="urn:microsoft.com/office/officeart/2005/8/layout/vList6"/>
    <dgm:cxn modelId="{8EB50B46-1331-4D3E-A529-87818D54EF10}" type="presOf" srcId="{6D79D6BC-77A9-4B65-8D9F-E3FA23721870}" destId="{6C555CD4-457B-4486-AED5-8C17702F8B68}" srcOrd="0" destOrd="0" presId="urn:microsoft.com/office/officeart/2005/8/layout/vList6"/>
    <dgm:cxn modelId="{AF608E7C-A549-473F-A5D0-67C9038AF282}" srcId="{E1A9F133-D3E0-4E36-A655-C349FB03A51E}" destId="{59AA3E72-A918-48A6-80EB-829B67ACCB04}" srcOrd="0" destOrd="0" parTransId="{242B6904-885E-4B20-9CFE-90E16EB6BECA}" sibTransId="{3D14E1CA-74B9-4250-8DB5-1780718568D0}"/>
    <dgm:cxn modelId="{48A7146A-C27F-40E0-AC60-F1693DF9C496}" srcId="{33F90B56-3192-4BD6-A9FE-A5790CE512AD}" destId="{BBDE3217-1D43-4850-A062-75C961402F49}" srcOrd="0" destOrd="0" parTransId="{CD392ACD-A584-4EB5-822B-D6FE0457B2E2}" sibTransId="{81FCBD94-211D-4432-BA18-4E05DF3C2F97}"/>
    <dgm:cxn modelId="{505E63C1-03F3-45F3-AC1C-C365E3C9E7CD}" type="presOf" srcId="{BBDE3217-1D43-4850-A062-75C961402F49}" destId="{B40D5DA8-50AF-40C0-B3A4-E3E89E6C7472}" srcOrd="0" destOrd="0" presId="urn:microsoft.com/office/officeart/2005/8/layout/vList6"/>
    <dgm:cxn modelId="{A7504342-1177-4013-809B-794203E0A65E}" type="presOf" srcId="{5E05CEFF-9451-48B2-B68D-DF8D744ADE94}" destId="{D46163B4-4072-4FC3-B9EA-13798F6422B6}" srcOrd="0" destOrd="0" presId="urn:microsoft.com/office/officeart/2005/8/layout/vList6"/>
    <dgm:cxn modelId="{AE2B3FDE-FE72-40D3-9DDF-130E10CCC003}" type="presOf" srcId="{654D29AD-10BE-4CA9-BD00-75115D90555C}" destId="{5EAA3841-EB69-4B76-BB62-5F1FAC212FF9}" srcOrd="0" destOrd="1" presId="urn:microsoft.com/office/officeart/2005/8/layout/vList6"/>
    <dgm:cxn modelId="{12C4858A-CB27-43EC-9DB6-B80FD1FD5E87}" type="presOf" srcId="{59AA3E72-A918-48A6-80EB-829B67ACCB04}" destId="{5EAA3841-EB69-4B76-BB62-5F1FAC212FF9}" srcOrd="0" destOrd="0" presId="urn:microsoft.com/office/officeart/2005/8/layout/vList6"/>
    <dgm:cxn modelId="{F697F7FE-0BD5-4115-883B-E8820871F1AB}" type="presParOf" srcId="{2FC1B437-8A27-45AA-A74F-C8E20FFEFA51}" destId="{DDF39033-98DA-42CA-8642-3F7E4AAA9FAB}" srcOrd="0" destOrd="0" presId="urn:microsoft.com/office/officeart/2005/8/layout/vList6"/>
    <dgm:cxn modelId="{555E6662-6B5E-49C0-A23D-DF09863B7E1A}" type="presParOf" srcId="{DDF39033-98DA-42CA-8642-3F7E4AAA9FAB}" destId="{A447B589-9967-4DD5-B9B3-0E3DF2733E56}" srcOrd="0" destOrd="0" presId="urn:microsoft.com/office/officeart/2005/8/layout/vList6"/>
    <dgm:cxn modelId="{BFA47AFC-4B1A-46D6-ADAE-C6D86B506328}" type="presParOf" srcId="{DDF39033-98DA-42CA-8642-3F7E4AAA9FAB}" destId="{5EAA3841-EB69-4B76-BB62-5F1FAC212FF9}" srcOrd="1" destOrd="0" presId="urn:microsoft.com/office/officeart/2005/8/layout/vList6"/>
    <dgm:cxn modelId="{5594C6B4-617B-4DAA-B427-6924D027E537}" type="presParOf" srcId="{2FC1B437-8A27-45AA-A74F-C8E20FFEFA51}" destId="{ABCAC7CD-160A-4300-B779-E6871A5EBF64}" srcOrd="1" destOrd="0" presId="urn:microsoft.com/office/officeart/2005/8/layout/vList6"/>
    <dgm:cxn modelId="{C256732A-FF58-4911-A6E0-0133E68DAF32}" type="presParOf" srcId="{2FC1B437-8A27-45AA-A74F-C8E20FFEFA51}" destId="{8776078E-0A38-4946-99CD-1B245A77A700}" srcOrd="2" destOrd="0" presId="urn:microsoft.com/office/officeart/2005/8/layout/vList6"/>
    <dgm:cxn modelId="{07DC7C51-285B-4B61-9E36-AED6051AE2DE}" type="presParOf" srcId="{8776078E-0A38-4946-99CD-1B245A77A700}" destId="{D46163B4-4072-4FC3-B9EA-13798F6422B6}" srcOrd="0" destOrd="0" presId="urn:microsoft.com/office/officeart/2005/8/layout/vList6"/>
    <dgm:cxn modelId="{E715DE56-B8BB-4F8E-9C1C-6C121885B6D3}" type="presParOf" srcId="{8776078E-0A38-4946-99CD-1B245A77A700}" destId="{6C555CD4-457B-4486-AED5-8C17702F8B68}" srcOrd="1" destOrd="0" presId="urn:microsoft.com/office/officeart/2005/8/layout/vList6"/>
    <dgm:cxn modelId="{C2E2BB82-CEB1-4994-8071-ADD0947F4357}" type="presParOf" srcId="{2FC1B437-8A27-45AA-A74F-C8E20FFEFA51}" destId="{DD518647-3CD8-4CD3-A77D-92B627075BCA}" srcOrd="3" destOrd="0" presId="urn:microsoft.com/office/officeart/2005/8/layout/vList6"/>
    <dgm:cxn modelId="{874B3A32-3434-4ECC-B83A-8835885862C7}" type="presParOf" srcId="{2FC1B437-8A27-45AA-A74F-C8E20FFEFA51}" destId="{482CC556-26B1-4C08-9B02-F19E35BA05D1}" srcOrd="4" destOrd="0" presId="urn:microsoft.com/office/officeart/2005/8/layout/vList6"/>
    <dgm:cxn modelId="{1582A695-5BB0-4F59-A764-BBEC55CD264F}" type="presParOf" srcId="{482CC556-26B1-4C08-9B02-F19E35BA05D1}" destId="{E2F78DCB-166C-465D-B5FB-47046BCBFEA7}" srcOrd="0" destOrd="0" presId="urn:microsoft.com/office/officeart/2005/8/layout/vList6"/>
    <dgm:cxn modelId="{B6C500E4-3BC5-4465-83F5-3C2F1212D583}" type="presParOf" srcId="{482CC556-26B1-4C08-9B02-F19E35BA05D1}" destId="{B40D5DA8-50AF-40C0-B3A4-E3E89E6C74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5B8ACDD-DBC8-46AE-A198-55E144CFAAE2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9FB4CDC8-9161-4B91-BAF9-9D975651DE7B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เป็นผู้ยื่นข้อเสนอที่ได้รับการคัดเลือกแล้วไม่ยอมทำสัญญาหรือข้อตกลง</a:t>
          </a:r>
          <a:b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เป็นหนังสือกับหน่วยงานของรัฐภายในเวลาที่กำหนด</a:t>
          </a:r>
          <a:endParaRPr lang="th-TH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FEB74FF-2C00-4E79-A9B1-AE4C04631D9C}" type="parTrans" cxnId="{DAD01570-9F57-410C-B17D-AD92431B0F71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D66163-CA79-43C3-AD8D-D804FE805727}" type="sibTrans" cxnId="{DAD01570-9F57-410C-B17D-AD92431B0F71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96A0F0-19EB-425E-B5D1-B9969A1FCD65}">
      <dgm:prSet phldrT="[ข้อความ]" custT="1"/>
      <dgm:spPr/>
      <dgm:t>
        <a:bodyPr/>
        <a:lstStyle/>
        <a:p>
          <a:pPr algn="thaiDist"/>
          <a:r>
            <a:rPr lang="th-TH" sz="2000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มื่อปรากฏว่าผลการปฏิบัติตามสัญญาของที่ปรึกษาหรือผู้ให้บริการงานจ้างออกแบบหรือควบคุมงานก่อสร้างมีข้อบกพร่อง ผิดพลาด หรือก่อให้เกิดความเสียหายแก่หน่วยงานของรัฐอย่างร้ายแรง</a:t>
          </a:r>
          <a:endParaRPr lang="th-TH" sz="2000" b="1" dirty="0">
            <a:solidFill>
              <a:schemeClr val="bg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3B99C55-4CC4-46CA-9439-3D9438E79461}" type="parTrans" cxnId="{5C470471-A580-4FD8-84FA-32D320115248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A6C368-D7C5-4EB5-8387-E0C97DCD9CD4}" type="sibTrans" cxnId="{5C470471-A580-4FD8-84FA-32D320115248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AFF489-1F9E-4225-8D18-EAD1630083EA}">
      <dgm:prSet phldrT="[ข้อความ]" custT="1"/>
      <dgm:spPr/>
      <dgm:t>
        <a:bodyPr/>
        <a:lstStyle/>
        <a:p>
          <a:pPr algn="thaiDist"/>
          <a:r>
            <a:rPr lang="th-TH" sz="2000" b="1" smtClean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คู่สัญญาของหน่วยงานของรัฐหรือผู้รับจ้างช่วงที่หน่วยงานของรัฐอนุญาตให้รับช่วงงานได้ ไม่ปฏิบัติตามสัญญาหรือข้อตกลงเป็นหนังสือนั้น</a:t>
          </a:r>
          <a:endParaRPr lang="th-TH" sz="2000" b="1" dirty="0">
            <a:solidFill>
              <a:schemeClr val="tx1">
                <a:lumMod val="95000"/>
                <a:lumOff val="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FCC3AB6-EE56-4518-9132-BE8456EF0F2F}" type="parTrans" cxnId="{27EB0A83-2668-4B6A-ACBB-1B52C1C96826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547472-488A-4C47-B20F-7286E8471248}" type="sibTrans" cxnId="{27EB0A83-2668-4B6A-ACBB-1B52C1C96826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02C5E4-1274-47EB-B6F2-40B8F66BA166}">
      <dgm:prSet phldrT="[ข้อความ]" custT="1"/>
      <dgm:spPr/>
      <dgm:t>
        <a:bodyPr/>
        <a:lstStyle/>
        <a:p>
          <a:pPr algn="thaiDist"/>
          <a:r>
            <a:rPr lang="th-TH" sz="2000" b="1" smtClean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มื่อปรากฏว่าผู้ยื่นข้อเสนอหรือคู่สัญญาของหน่วยงานของรัฐกระทำการอันมีลักษณะเป็นการขัดขวางการแข่งขันราคาอย่างเป็นธรรม  เสนอราคาที่มีผลประโยชน์ร่วมกัน หรือกระทำการโดยไม่สุจริต</a:t>
          </a:r>
          <a:endParaRPr lang="th-TH" sz="2000" b="1" dirty="0">
            <a:solidFill>
              <a:schemeClr val="tx1">
                <a:lumMod val="95000"/>
                <a:lumOff val="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C4727FC-7B67-4704-8884-261579F6C587}" type="parTrans" cxnId="{254F2F54-BE2E-40CB-A736-8B49772CE19A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68035E-B499-4680-96BF-0184D15109EF}" type="sibTrans" cxnId="{254F2F54-BE2E-40CB-A736-8B49772CE19A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D3BFBC-F475-4424-AF67-DD4F0835696E}">
      <dgm:prSet phldrT="[ข้อความ]" custT="1"/>
      <dgm:spPr/>
      <dgm:t>
        <a:bodyPr/>
        <a:lstStyle/>
        <a:p>
          <a:r>
            <a:rPr lang="th-TH" sz="2400" b="1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มื่อปรากฏว่าผู้ให้บริการงานจ้างออกแบบหรือควบคุมงานก่อสร้างหรือผู้ประกอบการงานก่อสร้างไม่ปฏิบัติตามมาตรา </a:t>
          </a:r>
          <a:r>
            <a:rPr lang="th-TH" sz="2400" b="1" strike="sngStrike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86</a:t>
          </a:r>
          <a:r>
            <a:rPr lang="th-TH" sz="2400" b="1" strike="noStrike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 88</a:t>
          </a:r>
          <a:endParaRPr lang="th-TH" sz="2400" b="1" strike="noStrike" dirty="0">
            <a:solidFill>
              <a:schemeClr val="bg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31656FF-BC93-412E-A3A8-A4E90C6CB8B8}" type="parTrans" cxnId="{D0419EC1-70B0-43D1-A225-1A84FCCB8E84}">
      <dgm:prSet/>
      <dgm:spPr/>
      <dgm:t>
        <a:bodyPr/>
        <a:lstStyle/>
        <a:p>
          <a:endParaRPr lang="th-TH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7FAFAC9-1FB3-4C5A-924E-6240EC50D15F}" type="sibTrans" cxnId="{D0419EC1-70B0-43D1-A225-1A84FCCB8E84}">
      <dgm:prSet/>
      <dgm:spPr/>
      <dgm:t>
        <a:bodyPr/>
        <a:lstStyle/>
        <a:p>
          <a:endParaRPr lang="th-TH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136DAD-44B8-4256-AB8A-48F9F53BC12B}">
      <dgm:prSet/>
      <dgm:spPr/>
      <dgm:t>
        <a:bodyPr/>
        <a:lstStyle/>
        <a:p>
          <a:endParaRPr lang="th-TH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3CAA0C0-DA4A-403E-8BDF-B0655F3B54ED}" type="parTrans" cxnId="{3781B26F-F94D-4765-BCC4-8674C9906C63}">
      <dgm:prSet/>
      <dgm:spPr/>
      <dgm:t>
        <a:bodyPr/>
        <a:lstStyle/>
        <a:p>
          <a:endParaRPr lang="th-TH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73639E-AA5E-40F0-9E75-233C00329F73}" type="sibTrans" cxnId="{3781B26F-F94D-4765-BCC4-8674C9906C63}">
      <dgm:prSet/>
      <dgm:spPr/>
      <dgm:t>
        <a:bodyPr/>
        <a:lstStyle/>
        <a:p>
          <a:endParaRPr lang="th-TH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8C40EF-1AA5-4E44-9775-2F8C47BD732E}">
      <dgm:prSet phldrT="[ข้อความ]" custT="1"/>
      <dgm:spPr/>
      <dgm:t>
        <a:bodyPr/>
        <a:lstStyle/>
        <a:p>
          <a:r>
            <a:rPr lang="th-TH" altLang="th-TH" sz="2400" b="1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การกระทำอื่นๆ ที่กำหนดในกฎกระทรวง</a:t>
          </a:r>
          <a:endParaRPr lang="th-TH" sz="2400" b="1" dirty="0">
            <a:solidFill>
              <a:schemeClr val="bg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A0624F4-7000-4C5F-A3B0-285BE2354D37}" type="parTrans" cxnId="{06622D05-4FEC-44B7-A5DA-BD429FADBB14}">
      <dgm:prSet/>
      <dgm:spPr/>
      <dgm:t>
        <a:bodyPr/>
        <a:lstStyle/>
        <a:p>
          <a:endParaRPr lang="th-TH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1493F7E-D378-4DB3-A31B-3C073BBAB3FF}" type="sibTrans" cxnId="{06622D05-4FEC-44B7-A5DA-BD429FADBB14}">
      <dgm:prSet/>
      <dgm:spPr/>
      <dgm:t>
        <a:bodyPr/>
        <a:lstStyle/>
        <a:p>
          <a:endParaRPr lang="th-TH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1767D0-9CB9-48E7-81F0-8095F49D7126}" type="pres">
      <dgm:prSet presAssocID="{65B8ACDD-DBC8-46AE-A198-55E144CFAA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5D822-98C3-40FC-AC1E-05C972A2A5F5}" type="pres">
      <dgm:prSet presAssocID="{9FB4CDC8-9161-4B91-BAF9-9D975651DE7B}" presName="parentLin" presStyleCnt="0"/>
      <dgm:spPr/>
      <dgm:t>
        <a:bodyPr/>
        <a:lstStyle/>
        <a:p>
          <a:endParaRPr lang="en-US"/>
        </a:p>
      </dgm:t>
    </dgm:pt>
    <dgm:pt modelId="{10ED30A8-3686-40D5-80E7-01C73CB59337}" type="pres">
      <dgm:prSet presAssocID="{9FB4CDC8-9161-4B91-BAF9-9D975651DE7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B717FA7-E904-4B67-9AF5-C82A7C811AC1}" type="pres">
      <dgm:prSet presAssocID="{9FB4CDC8-9161-4B91-BAF9-9D975651DE7B}" presName="parentText" presStyleLbl="node1" presStyleIdx="0" presStyleCnt="6" custScaleX="122449" custScaleY="12726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F07472-6920-4CC6-92C5-671BA5BECDD7}" type="pres">
      <dgm:prSet presAssocID="{9FB4CDC8-9161-4B91-BAF9-9D975651DE7B}" presName="negativeSpace" presStyleCnt="0"/>
      <dgm:spPr/>
      <dgm:t>
        <a:bodyPr/>
        <a:lstStyle/>
        <a:p>
          <a:endParaRPr lang="en-US"/>
        </a:p>
      </dgm:t>
    </dgm:pt>
    <dgm:pt modelId="{0F160B32-4838-44B1-8CD9-E3E3EBACA6CA}" type="pres">
      <dgm:prSet presAssocID="{9FB4CDC8-9161-4B91-BAF9-9D975651DE7B}" presName="childText" presStyleLbl="conFgAcc1" presStyleIdx="0" presStyleCnt="6" custScaleY="76596" custLinFactNeighborY="-12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93908-EC1B-4526-B777-D8C6D7FA25C3}" type="pres">
      <dgm:prSet presAssocID="{88D66163-CA79-43C3-AD8D-D804FE805727}" presName="spaceBetweenRectangles" presStyleCnt="0"/>
      <dgm:spPr/>
      <dgm:t>
        <a:bodyPr/>
        <a:lstStyle/>
        <a:p>
          <a:endParaRPr lang="en-US"/>
        </a:p>
      </dgm:t>
    </dgm:pt>
    <dgm:pt modelId="{4A00A604-C6EF-4E52-9CBA-6895B98319E4}" type="pres">
      <dgm:prSet presAssocID="{FFAFF489-1F9E-4225-8D18-EAD1630083EA}" presName="parentLin" presStyleCnt="0"/>
      <dgm:spPr/>
      <dgm:t>
        <a:bodyPr/>
        <a:lstStyle/>
        <a:p>
          <a:endParaRPr lang="en-US"/>
        </a:p>
      </dgm:t>
    </dgm:pt>
    <dgm:pt modelId="{A1720148-9163-44F7-8A90-A2D540F21DE1}" type="pres">
      <dgm:prSet presAssocID="{FFAFF489-1F9E-4225-8D18-EAD1630083E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5763476-80D2-4C89-B4E9-5355212EAC24}" type="pres">
      <dgm:prSet presAssocID="{FFAFF489-1F9E-4225-8D18-EAD1630083EA}" presName="parentText" presStyleLbl="node1" presStyleIdx="1" presStyleCnt="6" custScaleX="123274" custScaleY="137730" custLinFactNeighborX="453" custLinFactNeighborY="657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C4CEE0-A36C-4043-9045-B321A7569101}" type="pres">
      <dgm:prSet presAssocID="{FFAFF489-1F9E-4225-8D18-EAD1630083EA}" presName="negativeSpace" presStyleCnt="0"/>
      <dgm:spPr/>
      <dgm:t>
        <a:bodyPr/>
        <a:lstStyle/>
        <a:p>
          <a:endParaRPr lang="en-US"/>
        </a:p>
      </dgm:t>
    </dgm:pt>
    <dgm:pt modelId="{F9758C61-9E82-4A09-B8A0-C8DACD134D65}" type="pres">
      <dgm:prSet presAssocID="{FFAFF489-1F9E-4225-8D18-EAD1630083EA}" presName="childText" presStyleLbl="conFgAcc1" presStyleIdx="1" presStyleCnt="6" custScaleY="63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1078E-B71E-454F-82C1-D02AB1FA004C}" type="pres">
      <dgm:prSet presAssocID="{B8547472-488A-4C47-B20F-7286E8471248}" presName="spaceBetweenRectangles" presStyleCnt="0"/>
      <dgm:spPr/>
      <dgm:t>
        <a:bodyPr/>
        <a:lstStyle/>
        <a:p>
          <a:endParaRPr lang="en-US"/>
        </a:p>
      </dgm:t>
    </dgm:pt>
    <dgm:pt modelId="{3093D519-0FFA-41F0-B45E-ED636BFF88D6}" type="pres">
      <dgm:prSet presAssocID="{AA02C5E4-1274-47EB-B6F2-40B8F66BA166}" presName="parentLin" presStyleCnt="0"/>
      <dgm:spPr/>
      <dgm:t>
        <a:bodyPr/>
        <a:lstStyle/>
        <a:p>
          <a:endParaRPr lang="en-US"/>
        </a:p>
      </dgm:t>
    </dgm:pt>
    <dgm:pt modelId="{00626CE1-B742-42DE-BF44-809743C000EC}" type="pres">
      <dgm:prSet presAssocID="{AA02C5E4-1274-47EB-B6F2-40B8F66BA166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544397DA-8383-4B1B-A725-F2C82FA9CE57}" type="pres">
      <dgm:prSet presAssocID="{AA02C5E4-1274-47EB-B6F2-40B8F66BA166}" presName="parentText" presStyleLbl="node1" presStyleIdx="2" presStyleCnt="6" custScaleX="124296" custScaleY="186643" custLinFactNeighborX="453" custLinFactNeighborY="1294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644DCE-5D93-4444-8287-AB7456732F79}" type="pres">
      <dgm:prSet presAssocID="{AA02C5E4-1274-47EB-B6F2-40B8F66BA166}" presName="negativeSpace" presStyleCnt="0"/>
      <dgm:spPr/>
      <dgm:t>
        <a:bodyPr/>
        <a:lstStyle/>
        <a:p>
          <a:endParaRPr lang="en-US"/>
        </a:p>
      </dgm:t>
    </dgm:pt>
    <dgm:pt modelId="{44320BA2-82F1-4E8E-943C-2462729C863D}" type="pres">
      <dgm:prSet presAssocID="{AA02C5E4-1274-47EB-B6F2-40B8F66BA166}" presName="childText" presStyleLbl="conFgAcc1" presStyleIdx="2" presStyleCnt="6" custScaleY="7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8402-649D-4560-994A-7CA4103DD1FB}" type="pres">
      <dgm:prSet presAssocID="{B668035E-B499-4680-96BF-0184D15109EF}" presName="spaceBetweenRectangles" presStyleCnt="0"/>
      <dgm:spPr/>
      <dgm:t>
        <a:bodyPr/>
        <a:lstStyle/>
        <a:p>
          <a:endParaRPr lang="en-US"/>
        </a:p>
      </dgm:t>
    </dgm:pt>
    <dgm:pt modelId="{1B2614E4-2408-4955-AEF6-2461457074DB}" type="pres">
      <dgm:prSet presAssocID="{E596A0F0-19EB-425E-B5D1-B9969A1FCD65}" presName="parentLin" presStyleCnt="0"/>
      <dgm:spPr/>
      <dgm:t>
        <a:bodyPr/>
        <a:lstStyle/>
        <a:p>
          <a:endParaRPr lang="en-US"/>
        </a:p>
      </dgm:t>
    </dgm:pt>
    <dgm:pt modelId="{C65B7C8E-1345-416E-8BD0-83ABBC89520E}" type="pres">
      <dgm:prSet presAssocID="{E596A0F0-19EB-425E-B5D1-B9969A1FCD6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BBD4463-5DA3-4474-B490-74CB43D02A31}" type="pres">
      <dgm:prSet presAssocID="{E596A0F0-19EB-425E-B5D1-B9969A1FCD65}" presName="parentText" presStyleLbl="node1" presStyleIdx="3" presStyleCnt="6" custScaleX="124296" custScaleY="167617" custLinFactNeighborX="454" custLinFactNeighborY="1020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D33244-3D75-46C5-AE59-4CA166519CE2}" type="pres">
      <dgm:prSet presAssocID="{E596A0F0-19EB-425E-B5D1-B9969A1FCD65}" presName="negativeSpace" presStyleCnt="0"/>
      <dgm:spPr/>
      <dgm:t>
        <a:bodyPr/>
        <a:lstStyle/>
        <a:p>
          <a:endParaRPr lang="en-US"/>
        </a:p>
      </dgm:t>
    </dgm:pt>
    <dgm:pt modelId="{8EC92FF8-356E-46CA-9A25-281A4F03C2E4}" type="pres">
      <dgm:prSet presAssocID="{E596A0F0-19EB-425E-B5D1-B9969A1FCD65}" presName="childText" presStyleLbl="conFgAcc1" presStyleIdx="3" presStyleCnt="6" custScaleY="77258" custLinFactY="3137" custLinFactNeighborX="-5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D6922-9BD6-4DAA-891F-7B3AADA9379A}" type="pres">
      <dgm:prSet presAssocID="{00A6C368-D7C5-4EB5-8387-E0C97DCD9CD4}" presName="spaceBetweenRectangles" presStyleCnt="0"/>
      <dgm:spPr/>
      <dgm:t>
        <a:bodyPr/>
        <a:lstStyle/>
        <a:p>
          <a:endParaRPr lang="th-TH"/>
        </a:p>
      </dgm:t>
    </dgm:pt>
    <dgm:pt modelId="{B62E92BD-CA08-4472-B28E-0C07614A37B2}" type="pres">
      <dgm:prSet presAssocID="{DED3BFBC-F475-4424-AF67-DD4F0835696E}" presName="parentLin" presStyleCnt="0"/>
      <dgm:spPr/>
      <dgm:t>
        <a:bodyPr/>
        <a:lstStyle/>
        <a:p>
          <a:endParaRPr lang="th-TH"/>
        </a:p>
      </dgm:t>
    </dgm:pt>
    <dgm:pt modelId="{8A8F98A7-2E56-4747-9190-AC0D1EDD0F2C}" type="pres">
      <dgm:prSet presAssocID="{DED3BFBC-F475-4424-AF67-DD4F0835696E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C5453E43-9F45-4979-848D-5FF65F083D1F}" type="pres">
      <dgm:prSet presAssocID="{DED3BFBC-F475-4424-AF67-DD4F0835696E}" presName="parentText" presStyleLbl="node1" presStyleIdx="4" presStyleCnt="6" custScaleX="123290" custScaleY="166266" custLinFactNeighborX="454" custLinFactNeighborY="73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291619-69A5-4D9A-A6D9-5E7244E45FED}" type="pres">
      <dgm:prSet presAssocID="{DED3BFBC-F475-4424-AF67-DD4F0835696E}" presName="negativeSpace" presStyleCnt="0"/>
      <dgm:spPr/>
      <dgm:t>
        <a:bodyPr/>
        <a:lstStyle/>
        <a:p>
          <a:endParaRPr lang="th-TH"/>
        </a:p>
      </dgm:t>
    </dgm:pt>
    <dgm:pt modelId="{6238B661-A972-4F29-902D-C697592F3EB5}" type="pres">
      <dgm:prSet presAssocID="{DED3BFBC-F475-4424-AF67-DD4F0835696E}" presName="childText" presStyleLbl="conFgAcc1" presStyleIdx="4" presStyleCnt="6" custScaleY="745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377034-F9BD-42BD-A67C-F7CDEC385A07}" type="pres">
      <dgm:prSet presAssocID="{E7FAFAC9-1FB3-4C5A-924E-6240EC50D15F}" presName="spaceBetweenRectangles" presStyleCnt="0"/>
      <dgm:spPr/>
      <dgm:t>
        <a:bodyPr/>
        <a:lstStyle/>
        <a:p>
          <a:endParaRPr lang="th-TH"/>
        </a:p>
      </dgm:t>
    </dgm:pt>
    <dgm:pt modelId="{BB958E2E-3BF4-47A7-8207-985FA58D2651}" type="pres">
      <dgm:prSet presAssocID="{778C40EF-1AA5-4E44-9775-2F8C47BD732E}" presName="parentLin" presStyleCnt="0"/>
      <dgm:spPr/>
      <dgm:t>
        <a:bodyPr/>
        <a:lstStyle/>
        <a:p>
          <a:endParaRPr lang="th-TH"/>
        </a:p>
      </dgm:t>
    </dgm:pt>
    <dgm:pt modelId="{872D088B-B4AF-493B-B360-C638111132A1}" type="pres">
      <dgm:prSet presAssocID="{778C40EF-1AA5-4E44-9775-2F8C47BD732E}" presName="parentLeftMargin" presStyleLbl="node1" presStyleIdx="4" presStyleCnt="6" custScaleX="123290" custScaleY="91027" custLinFactNeighborX="454" custLinFactNeighborY="734"/>
      <dgm:spPr/>
      <dgm:t>
        <a:bodyPr/>
        <a:lstStyle/>
        <a:p>
          <a:endParaRPr lang="th-TH"/>
        </a:p>
      </dgm:t>
    </dgm:pt>
    <dgm:pt modelId="{6914ECC2-AD83-4EE6-989C-938EB7DFFCF7}" type="pres">
      <dgm:prSet presAssocID="{778C40EF-1AA5-4E44-9775-2F8C47BD732E}" presName="parentText" presStyleLbl="node1" presStyleIdx="5" presStyleCnt="6" custScaleX="115780" custLinFactNeighborX="14065" custLinFactNeighborY="3203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9CD691-A01D-449D-A10E-189734192DF6}" type="pres">
      <dgm:prSet presAssocID="{778C40EF-1AA5-4E44-9775-2F8C47BD732E}" presName="negativeSpace" presStyleCnt="0"/>
      <dgm:spPr/>
      <dgm:t>
        <a:bodyPr/>
        <a:lstStyle/>
        <a:p>
          <a:endParaRPr lang="th-TH"/>
        </a:p>
      </dgm:t>
    </dgm:pt>
    <dgm:pt modelId="{FF2F44FB-85FA-46F7-911F-214E4E55422A}" type="pres">
      <dgm:prSet presAssocID="{778C40EF-1AA5-4E44-9775-2F8C47BD732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E4C1352-F53F-4385-AA30-FE7A54CDCF0E}" type="presOf" srcId="{9FB4CDC8-9161-4B91-BAF9-9D975651DE7B}" destId="{10ED30A8-3686-40D5-80E7-01C73CB59337}" srcOrd="0" destOrd="0" presId="urn:microsoft.com/office/officeart/2005/8/layout/list1"/>
    <dgm:cxn modelId="{FB4C16AD-9B58-403B-AE78-94D5C57D6E78}" type="presOf" srcId="{DED3BFBC-F475-4424-AF67-DD4F0835696E}" destId="{C5453E43-9F45-4979-848D-5FF65F083D1F}" srcOrd="1" destOrd="0" presId="urn:microsoft.com/office/officeart/2005/8/layout/list1"/>
    <dgm:cxn modelId="{D0419EC1-70B0-43D1-A225-1A84FCCB8E84}" srcId="{65B8ACDD-DBC8-46AE-A198-55E144CFAAE2}" destId="{DED3BFBC-F475-4424-AF67-DD4F0835696E}" srcOrd="4" destOrd="0" parTransId="{031656FF-BC93-412E-A3A8-A4E90C6CB8B8}" sibTransId="{E7FAFAC9-1FB3-4C5A-924E-6240EC50D15F}"/>
    <dgm:cxn modelId="{5C470471-A580-4FD8-84FA-32D320115248}" srcId="{65B8ACDD-DBC8-46AE-A198-55E144CFAAE2}" destId="{E596A0F0-19EB-425E-B5D1-B9969A1FCD65}" srcOrd="3" destOrd="0" parTransId="{33B99C55-4CC4-46CA-9439-3D9438E79461}" sibTransId="{00A6C368-D7C5-4EB5-8387-E0C97DCD9CD4}"/>
    <dgm:cxn modelId="{DAD01570-9F57-410C-B17D-AD92431B0F71}" srcId="{65B8ACDD-DBC8-46AE-A198-55E144CFAAE2}" destId="{9FB4CDC8-9161-4B91-BAF9-9D975651DE7B}" srcOrd="0" destOrd="0" parTransId="{DFEB74FF-2C00-4E79-A9B1-AE4C04631D9C}" sibTransId="{88D66163-CA79-43C3-AD8D-D804FE805727}"/>
    <dgm:cxn modelId="{C32A82F1-21D8-4D60-888B-81B26182FF44}" type="presOf" srcId="{FFAFF489-1F9E-4225-8D18-EAD1630083EA}" destId="{A5763476-80D2-4C89-B4E9-5355212EAC24}" srcOrd="1" destOrd="0" presId="urn:microsoft.com/office/officeart/2005/8/layout/list1"/>
    <dgm:cxn modelId="{254F2F54-BE2E-40CB-A736-8B49772CE19A}" srcId="{65B8ACDD-DBC8-46AE-A198-55E144CFAAE2}" destId="{AA02C5E4-1274-47EB-B6F2-40B8F66BA166}" srcOrd="2" destOrd="0" parTransId="{2C4727FC-7B67-4704-8884-261579F6C587}" sibTransId="{B668035E-B499-4680-96BF-0184D15109EF}"/>
    <dgm:cxn modelId="{57C1CF76-556F-4BDF-9ED1-212BAE226499}" type="presOf" srcId="{FFAFF489-1F9E-4225-8D18-EAD1630083EA}" destId="{A1720148-9163-44F7-8A90-A2D540F21DE1}" srcOrd="0" destOrd="0" presId="urn:microsoft.com/office/officeart/2005/8/layout/list1"/>
    <dgm:cxn modelId="{B1B381D5-968F-4763-9C4F-8A2CD422A7F4}" type="presOf" srcId="{DED3BFBC-F475-4424-AF67-DD4F0835696E}" destId="{8A8F98A7-2E56-4747-9190-AC0D1EDD0F2C}" srcOrd="0" destOrd="0" presId="urn:microsoft.com/office/officeart/2005/8/layout/list1"/>
    <dgm:cxn modelId="{C3EE7623-04DD-41A8-8A27-868AB4882F69}" type="presOf" srcId="{778C40EF-1AA5-4E44-9775-2F8C47BD732E}" destId="{6914ECC2-AD83-4EE6-989C-938EB7DFFCF7}" srcOrd="1" destOrd="0" presId="urn:microsoft.com/office/officeart/2005/8/layout/list1"/>
    <dgm:cxn modelId="{2AD98A13-97DA-4273-9BEE-6FACB1E1A61B}" type="presOf" srcId="{EC136DAD-44B8-4256-AB8A-48F9F53BC12B}" destId="{8EC92FF8-356E-46CA-9A25-281A4F03C2E4}" srcOrd="0" destOrd="0" presId="urn:microsoft.com/office/officeart/2005/8/layout/list1"/>
    <dgm:cxn modelId="{06622D05-4FEC-44B7-A5DA-BD429FADBB14}" srcId="{65B8ACDD-DBC8-46AE-A198-55E144CFAAE2}" destId="{778C40EF-1AA5-4E44-9775-2F8C47BD732E}" srcOrd="5" destOrd="0" parTransId="{AA0624F4-7000-4C5F-A3B0-285BE2354D37}" sibTransId="{C1493F7E-D378-4DB3-A31B-3C073BBAB3FF}"/>
    <dgm:cxn modelId="{73977B7D-A4AB-49CF-9350-78E77CEBA24B}" type="presOf" srcId="{9FB4CDC8-9161-4B91-BAF9-9D975651DE7B}" destId="{5B717FA7-E904-4B67-9AF5-C82A7C811AC1}" srcOrd="1" destOrd="0" presId="urn:microsoft.com/office/officeart/2005/8/layout/list1"/>
    <dgm:cxn modelId="{2BCB9602-F9FC-4264-9F5E-0A5307B8CA29}" type="presOf" srcId="{AA02C5E4-1274-47EB-B6F2-40B8F66BA166}" destId="{00626CE1-B742-42DE-BF44-809743C000EC}" srcOrd="0" destOrd="0" presId="urn:microsoft.com/office/officeart/2005/8/layout/list1"/>
    <dgm:cxn modelId="{E94874D5-E322-475D-A9F4-1CF3ABEA7D20}" type="presOf" srcId="{778C40EF-1AA5-4E44-9775-2F8C47BD732E}" destId="{872D088B-B4AF-493B-B360-C638111132A1}" srcOrd="0" destOrd="0" presId="urn:microsoft.com/office/officeart/2005/8/layout/list1"/>
    <dgm:cxn modelId="{17D17363-6771-4091-B351-3FD277D61935}" type="presOf" srcId="{E596A0F0-19EB-425E-B5D1-B9969A1FCD65}" destId="{C65B7C8E-1345-416E-8BD0-83ABBC89520E}" srcOrd="0" destOrd="0" presId="urn:microsoft.com/office/officeart/2005/8/layout/list1"/>
    <dgm:cxn modelId="{27EB0A83-2668-4B6A-ACBB-1B52C1C96826}" srcId="{65B8ACDD-DBC8-46AE-A198-55E144CFAAE2}" destId="{FFAFF489-1F9E-4225-8D18-EAD1630083EA}" srcOrd="1" destOrd="0" parTransId="{DFCC3AB6-EE56-4518-9132-BE8456EF0F2F}" sibTransId="{B8547472-488A-4C47-B20F-7286E8471248}"/>
    <dgm:cxn modelId="{3781B26F-F94D-4765-BCC4-8674C9906C63}" srcId="{E596A0F0-19EB-425E-B5D1-B9969A1FCD65}" destId="{EC136DAD-44B8-4256-AB8A-48F9F53BC12B}" srcOrd="0" destOrd="0" parTransId="{C3CAA0C0-DA4A-403E-8BDF-B0655F3B54ED}" sibTransId="{8A73639E-AA5E-40F0-9E75-233C00329F73}"/>
    <dgm:cxn modelId="{D8A2DE02-1387-45B1-8915-9AB4D0D01B9B}" type="presOf" srcId="{E596A0F0-19EB-425E-B5D1-B9969A1FCD65}" destId="{8BBD4463-5DA3-4474-B490-74CB43D02A31}" srcOrd="1" destOrd="0" presId="urn:microsoft.com/office/officeart/2005/8/layout/list1"/>
    <dgm:cxn modelId="{B15D29F9-D3ED-4997-8681-77F952EB209A}" type="presOf" srcId="{65B8ACDD-DBC8-46AE-A198-55E144CFAAE2}" destId="{AA1767D0-9CB9-48E7-81F0-8095F49D7126}" srcOrd="0" destOrd="0" presId="urn:microsoft.com/office/officeart/2005/8/layout/list1"/>
    <dgm:cxn modelId="{22720A14-005D-4AC8-B187-3B0632DFDBD2}" type="presOf" srcId="{AA02C5E4-1274-47EB-B6F2-40B8F66BA166}" destId="{544397DA-8383-4B1B-A725-F2C82FA9CE57}" srcOrd="1" destOrd="0" presId="urn:microsoft.com/office/officeart/2005/8/layout/list1"/>
    <dgm:cxn modelId="{A90BAD17-D9C4-4111-BAB8-CD8ACCE934C6}" type="presParOf" srcId="{AA1767D0-9CB9-48E7-81F0-8095F49D7126}" destId="{DAF5D822-98C3-40FC-AC1E-05C972A2A5F5}" srcOrd="0" destOrd="0" presId="urn:microsoft.com/office/officeart/2005/8/layout/list1"/>
    <dgm:cxn modelId="{B8D1B810-601B-44DE-B5FF-0B9C153AEE14}" type="presParOf" srcId="{DAF5D822-98C3-40FC-AC1E-05C972A2A5F5}" destId="{10ED30A8-3686-40D5-80E7-01C73CB59337}" srcOrd="0" destOrd="0" presId="urn:microsoft.com/office/officeart/2005/8/layout/list1"/>
    <dgm:cxn modelId="{ED1EB640-2E10-4899-AD8E-F65E30C0AAFB}" type="presParOf" srcId="{DAF5D822-98C3-40FC-AC1E-05C972A2A5F5}" destId="{5B717FA7-E904-4B67-9AF5-C82A7C811AC1}" srcOrd="1" destOrd="0" presId="urn:microsoft.com/office/officeart/2005/8/layout/list1"/>
    <dgm:cxn modelId="{00496C2E-1E70-4CB5-94BC-DECF0A8CCEA4}" type="presParOf" srcId="{AA1767D0-9CB9-48E7-81F0-8095F49D7126}" destId="{72F07472-6920-4CC6-92C5-671BA5BECDD7}" srcOrd="1" destOrd="0" presId="urn:microsoft.com/office/officeart/2005/8/layout/list1"/>
    <dgm:cxn modelId="{FA7364BE-6F41-454C-8B62-0D18FB2AD7A5}" type="presParOf" srcId="{AA1767D0-9CB9-48E7-81F0-8095F49D7126}" destId="{0F160B32-4838-44B1-8CD9-E3E3EBACA6CA}" srcOrd="2" destOrd="0" presId="urn:microsoft.com/office/officeart/2005/8/layout/list1"/>
    <dgm:cxn modelId="{FD438F19-E6C1-4248-A9A4-21BED1E2DA88}" type="presParOf" srcId="{AA1767D0-9CB9-48E7-81F0-8095F49D7126}" destId="{24493908-EC1B-4526-B777-D8C6D7FA25C3}" srcOrd="3" destOrd="0" presId="urn:microsoft.com/office/officeart/2005/8/layout/list1"/>
    <dgm:cxn modelId="{A37AFF8F-0390-4A62-98FA-014411604BC2}" type="presParOf" srcId="{AA1767D0-9CB9-48E7-81F0-8095F49D7126}" destId="{4A00A604-C6EF-4E52-9CBA-6895B98319E4}" srcOrd="4" destOrd="0" presId="urn:microsoft.com/office/officeart/2005/8/layout/list1"/>
    <dgm:cxn modelId="{EFC1BF28-01F0-4557-A416-54CE8ED1AB93}" type="presParOf" srcId="{4A00A604-C6EF-4E52-9CBA-6895B98319E4}" destId="{A1720148-9163-44F7-8A90-A2D540F21DE1}" srcOrd="0" destOrd="0" presId="urn:microsoft.com/office/officeart/2005/8/layout/list1"/>
    <dgm:cxn modelId="{3921B79F-DA8B-48D6-8B7D-02C7D43344C4}" type="presParOf" srcId="{4A00A604-C6EF-4E52-9CBA-6895B98319E4}" destId="{A5763476-80D2-4C89-B4E9-5355212EAC24}" srcOrd="1" destOrd="0" presId="urn:microsoft.com/office/officeart/2005/8/layout/list1"/>
    <dgm:cxn modelId="{CC84B2D4-6281-412B-813E-C8765A28980B}" type="presParOf" srcId="{AA1767D0-9CB9-48E7-81F0-8095F49D7126}" destId="{8EC4CEE0-A36C-4043-9045-B321A7569101}" srcOrd="5" destOrd="0" presId="urn:microsoft.com/office/officeart/2005/8/layout/list1"/>
    <dgm:cxn modelId="{D4F3D223-8C10-4615-9385-0E827A883E45}" type="presParOf" srcId="{AA1767D0-9CB9-48E7-81F0-8095F49D7126}" destId="{F9758C61-9E82-4A09-B8A0-C8DACD134D65}" srcOrd="6" destOrd="0" presId="urn:microsoft.com/office/officeart/2005/8/layout/list1"/>
    <dgm:cxn modelId="{4CED5E71-C8DA-460B-B0A1-2D902B4895C0}" type="presParOf" srcId="{AA1767D0-9CB9-48E7-81F0-8095F49D7126}" destId="{5E61078E-B71E-454F-82C1-D02AB1FA004C}" srcOrd="7" destOrd="0" presId="urn:microsoft.com/office/officeart/2005/8/layout/list1"/>
    <dgm:cxn modelId="{19AAD6E3-0B51-4D04-AA89-4018B249CF2D}" type="presParOf" srcId="{AA1767D0-9CB9-48E7-81F0-8095F49D7126}" destId="{3093D519-0FFA-41F0-B45E-ED636BFF88D6}" srcOrd="8" destOrd="0" presId="urn:microsoft.com/office/officeart/2005/8/layout/list1"/>
    <dgm:cxn modelId="{1B705814-B699-4CCC-9526-54879E7AEB74}" type="presParOf" srcId="{3093D519-0FFA-41F0-B45E-ED636BFF88D6}" destId="{00626CE1-B742-42DE-BF44-809743C000EC}" srcOrd="0" destOrd="0" presId="urn:microsoft.com/office/officeart/2005/8/layout/list1"/>
    <dgm:cxn modelId="{56A139FF-3765-4BDD-9282-80C8B3F98D79}" type="presParOf" srcId="{3093D519-0FFA-41F0-B45E-ED636BFF88D6}" destId="{544397DA-8383-4B1B-A725-F2C82FA9CE57}" srcOrd="1" destOrd="0" presId="urn:microsoft.com/office/officeart/2005/8/layout/list1"/>
    <dgm:cxn modelId="{BE66833F-3B2B-4393-B50A-87209475C7C0}" type="presParOf" srcId="{AA1767D0-9CB9-48E7-81F0-8095F49D7126}" destId="{17644DCE-5D93-4444-8287-AB7456732F79}" srcOrd="9" destOrd="0" presId="urn:microsoft.com/office/officeart/2005/8/layout/list1"/>
    <dgm:cxn modelId="{BAE5B7EC-893D-4F5E-BAD0-0C0D88835F5E}" type="presParOf" srcId="{AA1767D0-9CB9-48E7-81F0-8095F49D7126}" destId="{44320BA2-82F1-4E8E-943C-2462729C863D}" srcOrd="10" destOrd="0" presId="urn:microsoft.com/office/officeart/2005/8/layout/list1"/>
    <dgm:cxn modelId="{F7A56DA0-9964-4125-8184-6E5C169E23EE}" type="presParOf" srcId="{AA1767D0-9CB9-48E7-81F0-8095F49D7126}" destId="{A3698402-649D-4560-994A-7CA4103DD1FB}" srcOrd="11" destOrd="0" presId="urn:microsoft.com/office/officeart/2005/8/layout/list1"/>
    <dgm:cxn modelId="{AFD2965E-5AE3-4480-9C36-86D8AD60FD94}" type="presParOf" srcId="{AA1767D0-9CB9-48E7-81F0-8095F49D7126}" destId="{1B2614E4-2408-4955-AEF6-2461457074DB}" srcOrd="12" destOrd="0" presId="urn:microsoft.com/office/officeart/2005/8/layout/list1"/>
    <dgm:cxn modelId="{94348965-8AE7-44A6-AA80-84965AA5E8F9}" type="presParOf" srcId="{1B2614E4-2408-4955-AEF6-2461457074DB}" destId="{C65B7C8E-1345-416E-8BD0-83ABBC89520E}" srcOrd="0" destOrd="0" presId="urn:microsoft.com/office/officeart/2005/8/layout/list1"/>
    <dgm:cxn modelId="{9427161F-924F-47CD-B444-C55B2F069A21}" type="presParOf" srcId="{1B2614E4-2408-4955-AEF6-2461457074DB}" destId="{8BBD4463-5DA3-4474-B490-74CB43D02A31}" srcOrd="1" destOrd="0" presId="urn:microsoft.com/office/officeart/2005/8/layout/list1"/>
    <dgm:cxn modelId="{CA7116A7-E5AF-45A8-B1AE-268810BFBB20}" type="presParOf" srcId="{AA1767D0-9CB9-48E7-81F0-8095F49D7126}" destId="{04D33244-3D75-46C5-AE59-4CA166519CE2}" srcOrd="13" destOrd="0" presId="urn:microsoft.com/office/officeart/2005/8/layout/list1"/>
    <dgm:cxn modelId="{7E04B7E6-47AF-4CE6-ADFE-D709B587AE34}" type="presParOf" srcId="{AA1767D0-9CB9-48E7-81F0-8095F49D7126}" destId="{8EC92FF8-356E-46CA-9A25-281A4F03C2E4}" srcOrd="14" destOrd="0" presId="urn:microsoft.com/office/officeart/2005/8/layout/list1"/>
    <dgm:cxn modelId="{D65692AF-8FD2-4159-A987-D733B7D4A038}" type="presParOf" srcId="{AA1767D0-9CB9-48E7-81F0-8095F49D7126}" destId="{014D6922-9BD6-4DAA-891F-7B3AADA9379A}" srcOrd="15" destOrd="0" presId="urn:microsoft.com/office/officeart/2005/8/layout/list1"/>
    <dgm:cxn modelId="{58E6718A-6B2E-4BB9-9726-DADF404E180E}" type="presParOf" srcId="{AA1767D0-9CB9-48E7-81F0-8095F49D7126}" destId="{B62E92BD-CA08-4472-B28E-0C07614A37B2}" srcOrd="16" destOrd="0" presId="urn:microsoft.com/office/officeart/2005/8/layout/list1"/>
    <dgm:cxn modelId="{3C6A9790-083D-45ED-A7C5-EA43B84CC6BA}" type="presParOf" srcId="{B62E92BD-CA08-4472-B28E-0C07614A37B2}" destId="{8A8F98A7-2E56-4747-9190-AC0D1EDD0F2C}" srcOrd="0" destOrd="0" presId="urn:microsoft.com/office/officeart/2005/8/layout/list1"/>
    <dgm:cxn modelId="{BC23B49A-8197-4C88-AFD7-EDB7058A64B7}" type="presParOf" srcId="{B62E92BD-CA08-4472-B28E-0C07614A37B2}" destId="{C5453E43-9F45-4979-848D-5FF65F083D1F}" srcOrd="1" destOrd="0" presId="urn:microsoft.com/office/officeart/2005/8/layout/list1"/>
    <dgm:cxn modelId="{8B9F05AC-8ADF-48C8-9F35-5385ABCB6577}" type="presParOf" srcId="{AA1767D0-9CB9-48E7-81F0-8095F49D7126}" destId="{45291619-69A5-4D9A-A6D9-5E7244E45FED}" srcOrd="17" destOrd="0" presId="urn:microsoft.com/office/officeart/2005/8/layout/list1"/>
    <dgm:cxn modelId="{272744A5-D257-4455-B236-B0D27B14ADB5}" type="presParOf" srcId="{AA1767D0-9CB9-48E7-81F0-8095F49D7126}" destId="{6238B661-A972-4F29-902D-C697592F3EB5}" srcOrd="18" destOrd="0" presId="urn:microsoft.com/office/officeart/2005/8/layout/list1"/>
    <dgm:cxn modelId="{F9F5B82E-5F25-4461-B24E-6DEE941D2ECF}" type="presParOf" srcId="{AA1767D0-9CB9-48E7-81F0-8095F49D7126}" destId="{60377034-F9BD-42BD-A67C-F7CDEC385A07}" srcOrd="19" destOrd="0" presId="urn:microsoft.com/office/officeart/2005/8/layout/list1"/>
    <dgm:cxn modelId="{7C7DC6DE-2933-4335-8770-C87AFD797110}" type="presParOf" srcId="{AA1767D0-9CB9-48E7-81F0-8095F49D7126}" destId="{BB958E2E-3BF4-47A7-8207-985FA58D2651}" srcOrd="20" destOrd="0" presId="urn:microsoft.com/office/officeart/2005/8/layout/list1"/>
    <dgm:cxn modelId="{C35373AF-5337-436B-83C6-3770EBD8D519}" type="presParOf" srcId="{BB958E2E-3BF4-47A7-8207-985FA58D2651}" destId="{872D088B-B4AF-493B-B360-C638111132A1}" srcOrd="0" destOrd="0" presId="urn:microsoft.com/office/officeart/2005/8/layout/list1"/>
    <dgm:cxn modelId="{BC7D71C6-2B16-462E-B0A4-55CBBF534C6B}" type="presParOf" srcId="{BB958E2E-3BF4-47A7-8207-985FA58D2651}" destId="{6914ECC2-AD83-4EE6-989C-938EB7DFFCF7}" srcOrd="1" destOrd="0" presId="urn:microsoft.com/office/officeart/2005/8/layout/list1"/>
    <dgm:cxn modelId="{7D913D07-06D5-4213-9F38-02D1A9E9A861}" type="presParOf" srcId="{AA1767D0-9CB9-48E7-81F0-8095F49D7126}" destId="{519CD691-A01D-449D-A10E-189734192DF6}" srcOrd="21" destOrd="0" presId="urn:microsoft.com/office/officeart/2005/8/layout/list1"/>
    <dgm:cxn modelId="{8131472D-6B8C-46D4-B22C-344689BCF4EC}" type="presParOf" srcId="{AA1767D0-9CB9-48E7-81F0-8095F49D7126}" destId="{FF2F44FB-85FA-46F7-911F-214E4E55422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5B8ACDD-DBC8-46AE-A198-55E144CFAAE2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9FB4CDC8-9161-4B91-BAF9-9D975651DE7B}">
      <dgm:prSet phldrT="[ข้อความ]" custT="1"/>
      <dgm:spPr/>
      <dgm:t>
        <a:bodyPr/>
        <a:lstStyle/>
        <a:p>
          <a:r>
            <a:rPr lang="th-TH" sz="2800" b="1" smtClean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	การเพิกถอนการเป็นผู้ทิ้งงานได้ สามารถกระทำได้ตามหลักเกณฑ์ ดังต่อไปนี้</a:t>
          </a:r>
          <a:endParaRPr lang="th-TH" sz="2800" b="1" dirty="0">
            <a:solidFill>
              <a:schemeClr val="tx1">
                <a:lumMod val="95000"/>
                <a:lumOff val="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FEB74FF-2C00-4E79-A9B1-AE4C04631D9C}" type="parTrans" cxnId="{DAD01570-9F57-410C-B17D-AD92431B0F71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D66163-CA79-43C3-AD8D-D804FE805727}" type="sibTrans" cxnId="{DAD01570-9F57-410C-B17D-AD92431B0F71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96A0F0-19EB-425E-B5D1-B9969A1FCD65}">
      <dgm:prSet phldrT="[ข้อความ]" custT="1"/>
      <dgm:spPr/>
      <dgm:t>
        <a:bodyPr/>
        <a:lstStyle/>
        <a:p>
          <a:pPr algn="thaiDist"/>
          <a:r>
            <a:rPr lang="th-TH" sz="2800" b="1" smtClean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3. ได้พ้นกำหนดระยะเวลาการแจ้งเวียนรายชื่อให้เป็นผู้ทิ้งงานตามระเบียบที่รัฐมนตรีกำหนด</a:t>
          </a:r>
          <a:endParaRPr lang="th-TH" sz="2800" b="1" dirty="0">
            <a:solidFill>
              <a:schemeClr val="tx1">
                <a:lumMod val="95000"/>
                <a:lumOff val="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3B99C55-4CC4-46CA-9439-3D9438E79461}" type="parTrans" cxnId="{5C470471-A580-4FD8-84FA-32D320115248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A6C368-D7C5-4EB5-8387-E0C97DCD9CD4}" type="sibTrans" cxnId="{5C470471-A580-4FD8-84FA-32D320115248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AFF489-1F9E-4225-8D18-EAD1630083EA}">
      <dgm:prSet phldrT="[ข้อความ]" custT="1"/>
      <dgm:spPr/>
      <dgm:t>
        <a:bodyPr/>
        <a:lstStyle/>
        <a:p>
          <a:pPr algn="thaiDist"/>
          <a:r>
            <a:rPr lang="th-TH" sz="2800" b="1" smtClean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1. เป็นผู้ที่มีฐานะการเงินมั่นคง </a:t>
          </a:r>
          <a:endParaRPr lang="th-TH" sz="2800" b="1" dirty="0">
            <a:solidFill>
              <a:schemeClr val="tx1">
                <a:lumMod val="95000"/>
                <a:lumOff val="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FCC3AB6-EE56-4518-9132-BE8456EF0F2F}" type="parTrans" cxnId="{27EB0A83-2668-4B6A-ACBB-1B52C1C96826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547472-488A-4C47-B20F-7286E8471248}" type="sibTrans" cxnId="{27EB0A83-2668-4B6A-ACBB-1B52C1C96826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02C5E4-1274-47EB-B6F2-40B8F66BA166}">
      <dgm:prSet phldrT="[ข้อความ]" custT="1"/>
      <dgm:spPr/>
      <dgm:t>
        <a:bodyPr/>
        <a:lstStyle/>
        <a:p>
          <a:pPr algn="thaiDist"/>
          <a:r>
            <a:rPr lang="th-TH" sz="2800" b="1" smtClean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2. มีการชำระภาษีโดยถูกต้องตามกฎหมาย </a:t>
          </a:r>
          <a:r>
            <a:rPr lang="th-TH" sz="2800" b="1" u="heavy" smtClean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และ</a:t>
          </a:r>
          <a:r>
            <a:rPr lang="th-TH" sz="2800" b="1" smtClean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endParaRPr lang="th-TH" sz="2800" b="1" dirty="0">
            <a:solidFill>
              <a:schemeClr val="tx1">
                <a:lumMod val="95000"/>
                <a:lumOff val="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C4727FC-7B67-4704-8884-261579F6C587}" type="parTrans" cxnId="{254F2F54-BE2E-40CB-A736-8B49772CE19A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68035E-B499-4680-96BF-0184D15109EF}" type="sibTrans" cxnId="{254F2F54-BE2E-40CB-A736-8B49772CE19A}">
      <dgm:prSet/>
      <dgm:spPr/>
      <dgm:t>
        <a:bodyPr/>
        <a:lstStyle/>
        <a:p>
          <a:endParaRPr lang="th-TH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136DAD-44B8-4256-AB8A-48F9F53BC12B}">
      <dgm:prSet/>
      <dgm:spPr/>
      <dgm:t>
        <a:bodyPr/>
        <a:lstStyle/>
        <a:p>
          <a:endParaRPr lang="th-TH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3CAA0C0-DA4A-403E-8BDF-B0655F3B54ED}" type="parTrans" cxnId="{3781B26F-F94D-4765-BCC4-8674C9906C63}">
      <dgm:prSet/>
      <dgm:spPr/>
      <dgm:t>
        <a:bodyPr/>
        <a:lstStyle/>
        <a:p>
          <a:endParaRPr lang="th-TH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73639E-AA5E-40F0-9E75-233C00329F73}" type="sibTrans" cxnId="{3781B26F-F94D-4765-BCC4-8674C9906C63}">
      <dgm:prSet/>
      <dgm:spPr/>
      <dgm:t>
        <a:bodyPr/>
        <a:lstStyle/>
        <a:p>
          <a:endParaRPr lang="th-TH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1767D0-9CB9-48E7-81F0-8095F49D7126}" type="pres">
      <dgm:prSet presAssocID="{65B8ACDD-DBC8-46AE-A198-55E144CFAA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5D822-98C3-40FC-AC1E-05C972A2A5F5}" type="pres">
      <dgm:prSet presAssocID="{9FB4CDC8-9161-4B91-BAF9-9D975651DE7B}" presName="parentLin" presStyleCnt="0"/>
      <dgm:spPr/>
      <dgm:t>
        <a:bodyPr/>
        <a:lstStyle/>
        <a:p>
          <a:endParaRPr lang="en-US"/>
        </a:p>
      </dgm:t>
    </dgm:pt>
    <dgm:pt modelId="{10ED30A8-3686-40D5-80E7-01C73CB59337}" type="pres">
      <dgm:prSet presAssocID="{9FB4CDC8-9161-4B91-BAF9-9D975651DE7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B717FA7-E904-4B67-9AF5-C82A7C811AC1}" type="pres">
      <dgm:prSet presAssocID="{9FB4CDC8-9161-4B91-BAF9-9D975651DE7B}" presName="parentText" presStyleLbl="node1" presStyleIdx="0" presStyleCnt="4" custScaleX="122449" custScaleY="129026" custLinFactNeighborX="-5660" custLinFactNeighborY="-2688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F07472-6920-4CC6-92C5-671BA5BECDD7}" type="pres">
      <dgm:prSet presAssocID="{9FB4CDC8-9161-4B91-BAF9-9D975651DE7B}" presName="negativeSpace" presStyleCnt="0"/>
      <dgm:spPr/>
      <dgm:t>
        <a:bodyPr/>
        <a:lstStyle/>
        <a:p>
          <a:endParaRPr lang="en-US"/>
        </a:p>
      </dgm:t>
    </dgm:pt>
    <dgm:pt modelId="{0F160B32-4838-44B1-8CD9-E3E3EBACA6CA}" type="pres">
      <dgm:prSet presAssocID="{9FB4CDC8-9161-4B91-BAF9-9D975651DE7B}" presName="childText" presStyleLbl="conFgAcc1" presStyleIdx="0" presStyleCnt="4" custScaleY="76596" custLinFactNeighborY="-12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93908-EC1B-4526-B777-D8C6D7FA25C3}" type="pres">
      <dgm:prSet presAssocID="{88D66163-CA79-43C3-AD8D-D804FE805727}" presName="spaceBetweenRectangles" presStyleCnt="0"/>
      <dgm:spPr/>
      <dgm:t>
        <a:bodyPr/>
        <a:lstStyle/>
        <a:p>
          <a:endParaRPr lang="en-US"/>
        </a:p>
      </dgm:t>
    </dgm:pt>
    <dgm:pt modelId="{4A00A604-C6EF-4E52-9CBA-6895B98319E4}" type="pres">
      <dgm:prSet presAssocID="{FFAFF489-1F9E-4225-8D18-EAD1630083EA}" presName="parentLin" presStyleCnt="0"/>
      <dgm:spPr/>
      <dgm:t>
        <a:bodyPr/>
        <a:lstStyle/>
        <a:p>
          <a:endParaRPr lang="en-US"/>
        </a:p>
      </dgm:t>
    </dgm:pt>
    <dgm:pt modelId="{A1720148-9163-44F7-8A90-A2D540F21DE1}" type="pres">
      <dgm:prSet presAssocID="{FFAFF489-1F9E-4225-8D18-EAD1630083E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5763476-80D2-4C89-B4E9-5355212EAC24}" type="pres">
      <dgm:prSet presAssocID="{FFAFF489-1F9E-4225-8D18-EAD1630083EA}" presName="parentText" presStyleLbl="node1" presStyleIdx="1" presStyleCnt="4" custScaleX="123274" custScaleY="137730" custLinFactNeighborX="-5660" custLinFactNeighborY="-1284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C4CEE0-A36C-4043-9045-B321A7569101}" type="pres">
      <dgm:prSet presAssocID="{FFAFF489-1F9E-4225-8D18-EAD1630083EA}" presName="negativeSpace" presStyleCnt="0"/>
      <dgm:spPr/>
      <dgm:t>
        <a:bodyPr/>
        <a:lstStyle/>
        <a:p>
          <a:endParaRPr lang="en-US"/>
        </a:p>
      </dgm:t>
    </dgm:pt>
    <dgm:pt modelId="{F9758C61-9E82-4A09-B8A0-C8DACD134D65}" type="pres">
      <dgm:prSet presAssocID="{FFAFF489-1F9E-4225-8D18-EAD1630083EA}" presName="childText" presStyleLbl="conFgAcc1" presStyleIdx="1" presStyleCnt="4" custScaleY="63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1078E-B71E-454F-82C1-D02AB1FA004C}" type="pres">
      <dgm:prSet presAssocID="{B8547472-488A-4C47-B20F-7286E8471248}" presName="spaceBetweenRectangles" presStyleCnt="0"/>
      <dgm:spPr/>
      <dgm:t>
        <a:bodyPr/>
        <a:lstStyle/>
        <a:p>
          <a:endParaRPr lang="en-US"/>
        </a:p>
      </dgm:t>
    </dgm:pt>
    <dgm:pt modelId="{3093D519-0FFA-41F0-B45E-ED636BFF88D6}" type="pres">
      <dgm:prSet presAssocID="{AA02C5E4-1274-47EB-B6F2-40B8F66BA166}" presName="parentLin" presStyleCnt="0"/>
      <dgm:spPr/>
      <dgm:t>
        <a:bodyPr/>
        <a:lstStyle/>
        <a:p>
          <a:endParaRPr lang="en-US"/>
        </a:p>
      </dgm:t>
    </dgm:pt>
    <dgm:pt modelId="{00626CE1-B742-42DE-BF44-809743C000EC}" type="pres">
      <dgm:prSet presAssocID="{AA02C5E4-1274-47EB-B6F2-40B8F66BA16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44397DA-8383-4B1B-A725-F2C82FA9CE57}" type="pres">
      <dgm:prSet presAssocID="{AA02C5E4-1274-47EB-B6F2-40B8F66BA166}" presName="parentText" presStyleLbl="node1" presStyleIdx="2" presStyleCnt="4" custScaleX="124296" custScaleY="107015" custLinFactNeighborX="-5654" custLinFactNeighborY="-248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644DCE-5D93-4444-8287-AB7456732F79}" type="pres">
      <dgm:prSet presAssocID="{AA02C5E4-1274-47EB-B6F2-40B8F66BA166}" presName="negativeSpace" presStyleCnt="0"/>
      <dgm:spPr/>
      <dgm:t>
        <a:bodyPr/>
        <a:lstStyle/>
        <a:p>
          <a:endParaRPr lang="en-US"/>
        </a:p>
      </dgm:t>
    </dgm:pt>
    <dgm:pt modelId="{44320BA2-82F1-4E8E-943C-2462729C863D}" type="pres">
      <dgm:prSet presAssocID="{AA02C5E4-1274-47EB-B6F2-40B8F66BA166}" presName="childText" presStyleLbl="conFgAcc1" presStyleIdx="2" presStyleCnt="4" custScaleY="7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8402-649D-4560-994A-7CA4103DD1FB}" type="pres">
      <dgm:prSet presAssocID="{B668035E-B499-4680-96BF-0184D15109EF}" presName="spaceBetweenRectangles" presStyleCnt="0"/>
      <dgm:spPr/>
      <dgm:t>
        <a:bodyPr/>
        <a:lstStyle/>
        <a:p>
          <a:endParaRPr lang="en-US"/>
        </a:p>
      </dgm:t>
    </dgm:pt>
    <dgm:pt modelId="{1B2614E4-2408-4955-AEF6-2461457074DB}" type="pres">
      <dgm:prSet presAssocID="{E596A0F0-19EB-425E-B5D1-B9969A1FCD65}" presName="parentLin" presStyleCnt="0"/>
      <dgm:spPr/>
      <dgm:t>
        <a:bodyPr/>
        <a:lstStyle/>
        <a:p>
          <a:endParaRPr lang="en-US"/>
        </a:p>
      </dgm:t>
    </dgm:pt>
    <dgm:pt modelId="{C65B7C8E-1345-416E-8BD0-83ABBC89520E}" type="pres">
      <dgm:prSet presAssocID="{E596A0F0-19EB-425E-B5D1-B9969A1FCD6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BBD4463-5DA3-4474-B490-74CB43D02A31}" type="pres">
      <dgm:prSet presAssocID="{E596A0F0-19EB-425E-B5D1-B9969A1FCD65}" presName="parentText" presStyleLbl="node1" presStyleIdx="3" presStyleCnt="4" custScaleX="124296" custScaleY="167617" custLinFactNeighborX="-5660" custLinFactNeighborY="-102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D33244-3D75-46C5-AE59-4CA166519CE2}" type="pres">
      <dgm:prSet presAssocID="{E596A0F0-19EB-425E-B5D1-B9969A1FCD65}" presName="negativeSpace" presStyleCnt="0"/>
      <dgm:spPr/>
      <dgm:t>
        <a:bodyPr/>
        <a:lstStyle/>
        <a:p>
          <a:endParaRPr lang="en-US"/>
        </a:p>
      </dgm:t>
    </dgm:pt>
    <dgm:pt modelId="{8EC92FF8-356E-46CA-9A25-281A4F03C2E4}" type="pres">
      <dgm:prSet presAssocID="{E596A0F0-19EB-425E-B5D1-B9969A1FCD65}" presName="childText" presStyleLbl="conFgAcc1" presStyleIdx="3" presStyleCnt="4" custScaleY="77258" custLinFactY="3137" custLinFactNeighborX="-5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269A0F-9A2C-41EF-BB5A-50192CF07915}" type="presOf" srcId="{EC136DAD-44B8-4256-AB8A-48F9F53BC12B}" destId="{8EC92FF8-356E-46CA-9A25-281A4F03C2E4}" srcOrd="0" destOrd="0" presId="urn:microsoft.com/office/officeart/2005/8/layout/list1"/>
    <dgm:cxn modelId="{C22DD87C-A2B5-4B6A-BBCD-DE1FE034ED2E}" type="presOf" srcId="{AA02C5E4-1274-47EB-B6F2-40B8F66BA166}" destId="{544397DA-8383-4B1B-A725-F2C82FA9CE57}" srcOrd="1" destOrd="0" presId="urn:microsoft.com/office/officeart/2005/8/layout/list1"/>
    <dgm:cxn modelId="{FFD5823D-2FD1-44CA-AD9E-1522CCAEE62F}" type="presOf" srcId="{9FB4CDC8-9161-4B91-BAF9-9D975651DE7B}" destId="{5B717FA7-E904-4B67-9AF5-C82A7C811AC1}" srcOrd="1" destOrd="0" presId="urn:microsoft.com/office/officeart/2005/8/layout/list1"/>
    <dgm:cxn modelId="{F2F8B9E2-CA5C-4687-B30F-755A6E4BF485}" type="presOf" srcId="{9FB4CDC8-9161-4B91-BAF9-9D975651DE7B}" destId="{10ED30A8-3686-40D5-80E7-01C73CB59337}" srcOrd="0" destOrd="0" presId="urn:microsoft.com/office/officeart/2005/8/layout/list1"/>
    <dgm:cxn modelId="{1B67DC8C-E713-4876-94B0-D51F29FF31B1}" type="presOf" srcId="{FFAFF489-1F9E-4225-8D18-EAD1630083EA}" destId="{A5763476-80D2-4C89-B4E9-5355212EAC24}" srcOrd="1" destOrd="0" presId="urn:microsoft.com/office/officeart/2005/8/layout/list1"/>
    <dgm:cxn modelId="{254F2F54-BE2E-40CB-A736-8B49772CE19A}" srcId="{65B8ACDD-DBC8-46AE-A198-55E144CFAAE2}" destId="{AA02C5E4-1274-47EB-B6F2-40B8F66BA166}" srcOrd="2" destOrd="0" parTransId="{2C4727FC-7B67-4704-8884-261579F6C587}" sibTransId="{B668035E-B499-4680-96BF-0184D15109EF}"/>
    <dgm:cxn modelId="{36073B86-FA03-483E-854E-51822BB1D791}" type="presOf" srcId="{E596A0F0-19EB-425E-B5D1-B9969A1FCD65}" destId="{C65B7C8E-1345-416E-8BD0-83ABBC89520E}" srcOrd="0" destOrd="0" presId="urn:microsoft.com/office/officeart/2005/8/layout/list1"/>
    <dgm:cxn modelId="{27EB0A83-2668-4B6A-ACBB-1B52C1C96826}" srcId="{65B8ACDD-DBC8-46AE-A198-55E144CFAAE2}" destId="{FFAFF489-1F9E-4225-8D18-EAD1630083EA}" srcOrd="1" destOrd="0" parTransId="{DFCC3AB6-EE56-4518-9132-BE8456EF0F2F}" sibTransId="{B8547472-488A-4C47-B20F-7286E8471248}"/>
    <dgm:cxn modelId="{3781B26F-F94D-4765-BCC4-8674C9906C63}" srcId="{E596A0F0-19EB-425E-B5D1-B9969A1FCD65}" destId="{EC136DAD-44B8-4256-AB8A-48F9F53BC12B}" srcOrd="0" destOrd="0" parTransId="{C3CAA0C0-DA4A-403E-8BDF-B0655F3B54ED}" sibTransId="{8A73639E-AA5E-40F0-9E75-233C00329F73}"/>
    <dgm:cxn modelId="{5C470471-A580-4FD8-84FA-32D320115248}" srcId="{65B8ACDD-DBC8-46AE-A198-55E144CFAAE2}" destId="{E596A0F0-19EB-425E-B5D1-B9969A1FCD65}" srcOrd="3" destOrd="0" parTransId="{33B99C55-4CC4-46CA-9439-3D9438E79461}" sibTransId="{00A6C368-D7C5-4EB5-8387-E0C97DCD9CD4}"/>
    <dgm:cxn modelId="{436AFEB1-45C7-4318-9FBD-BABE8093C32B}" type="presOf" srcId="{FFAFF489-1F9E-4225-8D18-EAD1630083EA}" destId="{A1720148-9163-44F7-8A90-A2D540F21DE1}" srcOrd="0" destOrd="0" presId="urn:microsoft.com/office/officeart/2005/8/layout/list1"/>
    <dgm:cxn modelId="{D551401A-35F6-4255-BBCE-9C410F8E473A}" type="presOf" srcId="{65B8ACDD-DBC8-46AE-A198-55E144CFAAE2}" destId="{AA1767D0-9CB9-48E7-81F0-8095F49D7126}" srcOrd="0" destOrd="0" presId="urn:microsoft.com/office/officeart/2005/8/layout/list1"/>
    <dgm:cxn modelId="{FDB3B3BC-169E-4660-83C8-EAEC8AC1D0E4}" type="presOf" srcId="{E596A0F0-19EB-425E-B5D1-B9969A1FCD65}" destId="{8BBD4463-5DA3-4474-B490-74CB43D02A31}" srcOrd="1" destOrd="0" presId="urn:microsoft.com/office/officeart/2005/8/layout/list1"/>
    <dgm:cxn modelId="{DAD01570-9F57-410C-B17D-AD92431B0F71}" srcId="{65B8ACDD-DBC8-46AE-A198-55E144CFAAE2}" destId="{9FB4CDC8-9161-4B91-BAF9-9D975651DE7B}" srcOrd="0" destOrd="0" parTransId="{DFEB74FF-2C00-4E79-A9B1-AE4C04631D9C}" sibTransId="{88D66163-CA79-43C3-AD8D-D804FE805727}"/>
    <dgm:cxn modelId="{E212A073-1091-4AA3-9B72-BD7D040AAE0C}" type="presOf" srcId="{AA02C5E4-1274-47EB-B6F2-40B8F66BA166}" destId="{00626CE1-B742-42DE-BF44-809743C000EC}" srcOrd="0" destOrd="0" presId="urn:microsoft.com/office/officeart/2005/8/layout/list1"/>
    <dgm:cxn modelId="{8C7422F6-C0DD-4C36-9BA2-AB332F17D91B}" type="presParOf" srcId="{AA1767D0-9CB9-48E7-81F0-8095F49D7126}" destId="{DAF5D822-98C3-40FC-AC1E-05C972A2A5F5}" srcOrd="0" destOrd="0" presId="urn:microsoft.com/office/officeart/2005/8/layout/list1"/>
    <dgm:cxn modelId="{29868E16-8934-46BF-928E-5059DDF0BC3C}" type="presParOf" srcId="{DAF5D822-98C3-40FC-AC1E-05C972A2A5F5}" destId="{10ED30A8-3686-40D5-80E7-01C73CB59337}" srcOrd="0" destOrd="0" presId="urn:microsoft.com/office/officeart/2005/8/layout/list1"/>
    <dgm:cxn modelId="{72F9D028-BCDC-430C-B338-CE4AF57D09A2}" type="presParOf" srcId="{DAF5D822-98C3-40FC-AC1E-05C972A2A5F5}" destId="{5B717FA7-E904-4B67-9AF5-C82A7C811AC1}" srcOrd="1" destOrd="0" presId="urn:microsoft.com/office/officeart/2005/8/layout/list1"/>
    <dgm:cxn modelId="{44BFF2AA-25ED-461D-8C4A-0640FCD976C3}" type="presParOf" srcId="{AA1767D0-9CB9-48E7-81F0-8095F49D7126}" destId="{72F07472-6920-4CC6-92C5-671BA5BECDD7}" srcOrd="1" destOrd="0" presId="urn:microsoft.com/office/officeart/2005/8/layout/list1"/>
    <dgm:cxn modelId="{D507E8AD-3433-492F-9ACF-2B8812777F1C}" type="presParOf" srcId="{AA1767D0-9CB9-48E7-81F0-8095F49D7126}" destId="{0F160B32-4838-44B1-8CD9-E3E3EBACA6CA}" srcOrd="2" destOrd="0" presId="urn:microsoft.com/office/officeart/2005/8/layout/list1"/>
    <dgm:cxn modelId="{967114B8-FB1E-4C08-B7E6-44F27C571AB8}" type="presParOf" srcId="{AA1767D0-9CB9-48E7-81F0-8095F49D7126}" destId="{24493908-EC1B-4526-B777-D8C6D7FA25C3}" srcOrd="3" destOrd="0" presId="urn:microsoft.com/office/officeart/2005/8/layout/list1"/>
    <dgm:cxn modelId="{3DD87C4B-12C6-4E8C-A6C7-2B93C9682E3C}" type="presParOf" srcId="{AA1767D0-9CB9-48E7-81F0-8095F49D7126}" destId="{4A00A604-C6EF-4E52-9CBA-6895B98319E4}" srcOrd="4" destOrd="0" presId="urn:microsoft.com/office/officeart/2005/8/layout/list1"/>
    <dgm:cxn modelId="{AB7D2F35-447C-4A7C-B586-481FD1E98C13}" type="presParOf" srcId="{4A00A604-C6EF-4E52-9CBA-6895B98319E4}" destId="{A1720148-9163-44F7-8A90-A2D540F21DE1}" srcOrd="0" destOrd="0" presId="urn:microsoft.com/office/officeart/2005/8/layout/list1"/>
    <dgm:cxn modelId="{9A543568-2F53-4B01-A306-C3BA997DC931}" type="presParOf" srcId="{4A00A604-C6EF-4E52-9CBA-6895B98319E4}" destId="{A5763476-80D2-4C89-B4E9-5355212EAC24}" srcOrd="1" destOrd="0" presId="urn:microsoft.com/office/officeart/2005/8/layout/list1"/>
    <dgm:cxn modelId="{8905318E-905A-4E09-B5D4-77DCF1E7C17D}" type="presParOf" srcId="{AA1767D0-9CB9-48E7-81F0-8095F49D7126}" destId="{8EC4CEE0-A36C-4043-9045-B321A7569101}" srcOrd="5" destOrd="0" presId="urn:microsoft.com/office/officeart/2005/8/layout/list1"/>
    <dgm:cxn modelId="{F6564001-4282-4D3C-BC60-847BBF6F974F}" type="presParOf" srcId="{AA1767D0-9CB9-48E7-81F0-8095F49D7126}" destId="{F9758C61-9E82-4A09-B8A0-C8DACD134D65}" srcOrd="6" destOrd="0" presId="urn:microsoft.com/office/officeart/2005/8/layout/list1"/>
    <dgm:cxn modelId="{18ADC4E2-EDA4-4347-81A9-E0BEBDD0BB9E}" type="presParOf" srcId="{AA1767D0-9CB9-48E7-81F0-8095F49D7126}" destId="{5E61078E-B71E-454F-82C1-D02AB1FA004C}" srcOrd="7" destOrd="0" presId="urn:microsoft.com/office/officeart/2005/8/layout/list1"/>
    <dgm:cxn modelId="{A2E9FADB-9802-4ACE-A4A1-02459EB44B95}" type="presParOf" srcId="{AA1767D0-9CB9-48E7-81F0-8095F49D7126}" destId="{3093D519-0FFA-41F0-B45E-ED636BFF88D6}" srcOrd="8" destOrd="0" presId="urn:microsoft.com/office/officeart/2005/8/layout/list1"/>
    <dgm:cxn modelId="{3BFCC52B-3F4D-4C60-BA1E-1B1FA459A5F8}" type="presParOf" srcId="{3093D519-0FFA-41F0-B45E-ED636BFF88D6}" destId="{00626CE1-B742-42DE-BF44-809743C000EC}" srcOrd="0" destOrd="0" presId="urn:microsoft.com/office/officeart/2005/8/layout/list1"/>
    <dgm:cxn modelId="{441B3395-21AB-48E5-8E4C-0994E00CF875}" type="presParOf" srcId="{3093D519-0FFA-41F0-B45E-ED636BFF88D6}" destId="{544397DA-8383-4B1B-A725-F2C82FA9CE57}" srcOrd="1" destOrd="0" presId="urn:microsoft.com/office/officeart/2005/8/layout/list1"/>
    <dgm:cxn modelId="{9A9A1FC2-689B-411D-B3B3-9DAB2302B96F}" type="presParOf" srcId="{AA1767D0-9CB9-48E7-81F0-8095F49D7126}" destId="{17644DCE-5D93-4444-8287-AB7456732F79}" srcOrd="9" destOrd="0" presId="urn:microsoft.com/office/officeart/2005/8/layout/list1"/>
    <dgm:cxn modelId="{F75D6649-EF0E-4790-B575-BBBEE6591DFB}" type="presParOf" srcId="{AA1767D0-9CB9-48E7-81F0-8095F49D7126}" destId="{44320BA2-82F1-4E8E-943C-2462729C863D}" srcOrd="10" destOrd="0" presId="urn:microsoft.com/office/officeart/2005/8/layout/list1"/>
    <dgm:cxn modelId="{4B3F8A10-3E02-4B50-A136-4CE499FF6EF9}" type="presParOf" srcId="{AA1767D0-9CB9-48E7-81F0-8095F49D7126}" destId="{A3698402-649D-4560-994A-7CA4103DD1FB}" srcOrd="11" destOrd="0" presId="urn:microsoft.com/office/officeart/2005/8/layout/list1"/>
    <dgm:cxn modelId="{35BD14CE-D2A9-4FA9-97A6-CA48BF6E21E1}" type="presParOf" srcId="{AA1767D0-9CB9-48E7-81F0-8095F49D7126}" destId="{1B2614E4-2408-4955-AEF6-2461457074DB}" srcOrd="12" destOrd="0" presId="urn:microsoft.com/office/officeart/2005/8/layout/list1"/>
    <dgm:cxn modelId="{E2D1F332-560C-48FF-8DC4-F8DF306DC9A4}" type="presParOf" srcId="{1B2614E4-2408-4955-AEF6-2461457074DB}" destId="{C65B7C8E-1345-416E-8BD0-83ABBC89520E}" srcOrd="0" destOrd="0" presId="urn:microsoft.com/office/officeart/2005/8/layout/list1"/>
    <dgm:cxn modelId="{5703C617-8865-4AB3-8BBE-A20BBCDA7BB9}" type="presParOf" srcId="{1B2614E4-2408-4955-AEF6-2461457074DB}" destId="{8BBD4463-5DA3-4474-B490-74CB43D02A31}" srcOrd="1" destOrd="0" presId="urn:microsoft.com/office/officeart/2005/8/layout/list1"/>
    <dgm:cxn modelId="{CEE1AD12-3984-4E5B-BC3E-82294DB95F67}" type="presParOf" srcId="{AA1767D0-9CB9-48E7-81F0-8095F49D7126}" destId="{04D33244-3D75-46C5-AE59-4CA166519CE2}" srcOrd="13" destOrd="0" presId="urn:microsoft.com/office/officeart/2005/8/layout/list1"/>
    <dgm:cxn modelId="{EBC103E4-8A5F-40F1-9F38-FD24EE0AD070}" type="presParOf" srcId="{AA1767D0-9CB9-48E7-81F0-8095F49D7126}" destId="{8EC92FF8-356E-46CA-9A25-281A4F03C2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86517A-3002-40D3-AF14-D5687EAC2D0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7. งานจ้างที่ปรึกษา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C34E960-6EA4-4AA5-86CB-7BC1B149F8FB}" type="parTrans" cxnId="{E239904A-2AD9-4C2C-AD9B-2321E4CE2B8D}">
      <dgm:prSet/>
      <dgm:spPr/>
      <dgm:t>
        <a:bodyPr/>
        <a:lstStyle/>
        <a:p>
          <a:endParaRPr lang="th-TH" sz="2000"/>
        </a:p>
      </dgm:t>
    </dgm:pt>
    <dgm:pt modelId="{41CCBDC6-E1FF-4EB8-81A4-32638D0B9266}" type="sibTrans" cxnId="{E239904A-2AD9-4C2C-AD9B-2321E4CE2B8D}">
      <dgm:prSet/>
      <dgm:spPr/>
      <dgm:t>
        <a:bodyPr/>
        <a:lstStyle/>
        <a:p>
          <a:endParaRPr lang="th-TH" sz="2000"/>
        </a:p>
      </dgm:t>
    </dgm:pt>
    <dgm:pt modelId="{75778F05-B76D-416D-9C66-729CA4E4093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8. งานจ้างออกแบบหรือควบคุมงานก่อสร้าง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4574FFC-E77E-4D4F-AA40-05C07519DC60}" type="parTrans" cxnId="{F8961A01-E5B0-4122-BA5D-CB9625B21E59}">
      <dgm:prSet/>
      <dgm:spPr/>
      <dgm:t>
        <a:bodyPr/>
        <a:lstStyle/>
        <a:p>
          <a:endParaRPr lang="th-TH" sz="2000"/>
        </a:p>
      </dgm:t>
    </dgm:pt>
    <dgm:pt modelId="{A5341C57-EDB0-41BD-AC46-978C9DE9EF24}" type="sibTrans" cxnId="{F8961A01-E5B0-4122-BA5D-CB9625B21E59}">
      <dgm:prSet/>
      <dgm:spPr/>
      <dgm:t>
        <a:bodyPr/>
        <a:lstStyle/>
        <a:p>
          <a:endParaRPr lang="th-TH" sz="2000"/>
        </a:p>
      </dgm:t>
    </dgm:pt>
    <dgm:pt modelId="{04887F00-2F18-4151-89E5-1482B83F7E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9. การทำสัญญา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CDBA0F-5DA4-4386-A4B4-10FE8703002E}" type="parTrans" cxnId="{64518AC0-E864-41B2-9942-DFAA349C43E7}">
      <dgm:prSet/>
      <dgm:spPr/>
      <dgm:t>
        <a:bodyPr/>
        <a:lstStyle/>
        <a:p>
          <a:endParaRPr lang="th-TH" sz="2000"/>
        </a:p>
      </dgm:t>
    </dgm:pt>
    <dgm:pt modelId="{E595AEFC-E287-406A-A98C-D73D2074EFAE}" type="sibTrans" cxnId="{64518AC0-E864-41B2-9942-DFAA349C43E7}">
      <dgm:prSet/>
      <dgm:spPr/>
      <dgm:t>
        <a:bodyPr/>
        <a:lstStyle/>
        <a:p>
          <a:endParaRPr lang="th-TH" sz="2000"/>
        </a:p>
      </dgm:t>
    </dgm:pt>
    <dgm:pt modelId="{AFB021EB-E04C-4058-8B42-9291144B53E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10. การบริหารสัญญาและการตรวจรับพัสดุ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4C74EA1-D016-4E5E-90F0-10DAA3890930}" type="parTrans" cxnId="{D4CCA50E-8FE1-4505-A25D-E5CFB5BAC15B}">
      <dgm:prSet/>
      <dgm:spPr/>
      <dgm:t>
        <a:bodyPr/>
        <a:lstStyle/>
        <a:p>
          <a:endParaRPr lang="th-TH" sz="2000"/>
        </a:p>
      </dgm:t>
    </dgm:pt>
    <dgm:pt modelId="{18C9BA37-5700-46E4-A27C-D5E40C9F3517}" type="sibTrans" cxnId="{D4CCA50E-8FE1-4505-A25D-E5CFB5BAC15B}">
      <dgm:prSet/>
      <dgm:spPr/>
      <dgm:t>
        <a:bodyPr/>
        <a:lstStyle/>
        <a:p>
          <a:endParaRPr lang="th-TH" sz="2000"/>
        </a:p>
      </dgm:t>
    </dgm:pt>
    <dgm:pt modelId="{84C433A8-4824-4E8C-9D30-722B739A395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11. การประเมินผลการปฏิบัติงานของผู้ประกอบการ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49D177-C840-46C4-83FC-B9106B7EE732}" type="parTrans" cxnId="{10905237-F0E1-40BE-9B67-E09496B1CC5D}">
      <dgm:prSet/>
      <dgm:spPr/>
      <dgm:t>
        <a:bodyPr/>
        <a:lstStyle/>
        <a:p>
          <a:endParaRPr lang="th-TH" sz="2000"/>
        </a:p>
      </dgm:t>
    </dgm:pt>
    <dgm:pt modelId="{FCA5CD39-DE54-4449-B385-377069F251C8}" type="sibTrans" cxnId="{10905237-F0E1-40BE-9B67-E09496B1CC5D}">
      <dgm:prSet/>
      <dgm:spPr/>
      <dgm:t>
        <a:bodyPr/>
        <a:lstStyle/>
        <a:p>
          <a:endParaRPr lang="th-TH" sz="2000"/>
        </a:p>
      </dgm:t>
    </dgm:pt>
    <dgm:pt modelId="{BE333842-C0E6-41B9-9F57-71E0DF6BA0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6. การจัดซื้อจัดจ้าง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D5097B5-E71D-44A3-AF3C-098C763FB935}" type="parTrans" cxnId="{662109CE-029F-47A5-AEC1-DD9C6A772479}">
      <dgm:prSet/>
      <dgm:spPr/>
      <dgm:t>
        <a:bodyPr/>
        <a:lstStyle/>
        <a:p>
          <a:endParaRPr lang="th-TH"/>
        </a:p>
      </dgm:t>
    </dgm:pt>
    <dgm:pt modelId="{F9E64FB2-0B83-484B-B0BA-4639C3E37AE6}" type="sibTrans" cxnId="{662109CE-029F-47A5-AEC1-DD9C6A772479}">
      <dgm:prSet/>
      <dgm:spPr/>
      <dgm:t>
        <a:bodyPr/>
        <a:lstStyle/>
        <a:p>
          <a:endParaRPr lang="th-TH"/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F4AB74-2585-4398-97DC-C6B5B6760EBA}" type="pres">
      <dgm:prSet presAssocID="{BE333842-C0E6-41B9-9F57-71E0DF6BA0F3}" presName="parentLin" presStyleCnt="0"/>
      <dgm:spPr/>
    </dgm:pt>
    <dgm:pt modelId="{1424F773-4317-4572-B93B-BBD5BEF1938F}" type="pres">
      <dgm:prSet presAssocID="{BE333842-C0E6-41B9-9F57-71E0DF6BA0F3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92BAC3CB-E3AA-4F0F-B9D3-D8D50BC10EAE}" type="pres">
      <dgm:prSet presAssocID="{BE333842-C0E6-41B9-9F57-71E0DF6BA0F3}" presName="parentText" presStyleLbl="node1" presStyleIdx="0" presStyleCnt="6" custScaleX="1291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EE88D4-8826-4737-9E0D-7844E36B2C26}" type="pres">
      <dgm:prSet presAssocID="{BE333842-C0E6-41B9-9F57-71E0DF6BA0F3}" presName="negativeSpace" presStyleCnt="0"/>
      <dgm:spPr/>
    </dgm:pt>
    <dgm:pt modelId="{0CC16536-8096-4B45-AB6D-46E1961BCCD8}" type="pres">
      <dgm:prSet presAssocID="{BE333842-C0E6-41B9-9F57-71E0DF6BA0F3}" presName="childText" presStyleLbl="conFgAcc1" presStyleIdx="0" presStyleCnt="6">
        <dgm:presLayoutVars>
          <dgm:bulletEnabled val="1"/>
        </dgm:presLayoutVars>
      </dgm:prSet>
      <dgm:spPr/>
    </dgm:pt>
    <dgm:pt modelId="{83F3731F-EAB8-4679-9244-9A394A1DBEA4}" type="pres">
      <dgm:prSet presAssocID="{F9E64FB2-0B83-484B-B0BA-4639C3E37AE6}" presName="spaceBetweenRectangles" presStyleCnt="0"/>
      <dgm:spPr/>
    </dgm:pt>
    <dgm:pt modelId="{57E06080-DCA1-4C39-995F-6634CE162B65}" type="pres">
      <dgm:prSet presAssocID="{3C86517A-3002-40D3-AF14-D5687EAC2D0B}" presName="parentLin" presStyleCnt="0"/>
      <dgm:spPr/>
    </dgm:pt>
    <dgm:pt modelId="{51B6A493-C08B-421B-8AA2-9D23E6595716}" type="pres">
      <dgm:prSet presAssocID="{3C86517A-3002-40D3-AF14-D5687EAC2D0B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21BA7203-527A-4F4C-974E-82A370E3E778}" type="pres">
      <dgm:prSet presAssocID="{3C86517A-3002-40D3-AF14-D5687EAC2D0B}" presName="parentText" presStyleLbl="node1" presStyleIdx="1" presStyleCnt="6" custScaleX="1291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21ECCE-616B-4915-A05E-DBF54FB32702}" type="pres">
      <dgm:prSet presAssocID="{3C86517A-3002-40D3-AF14-D5687EAC2D0B}" presName="negativeSpace" presStyleCnt="0"/>
      <dgm:spPr/>
    </dgm:pt>
    <dgm:pt modelId="{AC840D20-B854-4BBD-8E37-4B16D785F7EB}" type="pres">
      <dgm:prSet presAssocID="{3C86517A-3002-40D3-AF14-D5687EAC2D0B}" presName="childText" presStyleLbl="conFgAcc1" presStyleIdx="1" presStyleCnt="6">
        <dgm:presLayoutVars>
          <dgm:bulletEnabled val="1"/>
        </dgm:presLayoutVars>
      </dgm:prSet>
      <dgm:spPr/>
    </dgm:pt>
    <dgm:pt modelId="{EEC4CE89-3401-4CA3-9551-8F6B49E65C24}" type="pres">
      <dgm:prSet presAssocID="{41CCBDC6-E1FF-4EB8-81A4-32638D0B9266}" presName="spaceBetweenRectangles" presStyleCnt="0"/>
      <dgm:spPr/>
    </dgm:pt>
    <dgm:pt modelId="{E0B4368E-8136-49E2-9313-23DBF637BE0A}" type="pres">
      <dgm:prSet presAssocID="{75778F05-B76D-416D-9C66-729CA4E4093A}" presName="parentLin" presStyleCnt="0"/>
      <dgm:spPr/>
    </dgm:pt>
    <dgm:pt modelId="{4282E74D-5528-434B-B47D-489334B67379}" type="pres">
      <dgm:prSet presAssocID="{75778F05-B76D-416D-9C66-729CA4E4093A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644042B0-1BFF-4BE9-9F45-51ED24A80F27}" type="pres">
      <dgm:prSet presAssocID="{75778F05-B76D-416D-9C66-729CA4E4093A}" presName="parentText" presStyleLbl="node1" presStyleIdx="2" presStyleCnt="6" custScaleX="1291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E1CA9C-AFF6-4CB3-843C-FB187A35A6DC}" type="pres">
      <dgm:prSet presAssocID="{75778F05-B76D-416D-9C66-729CA4E4093A}" presName="negativeSpace" presStyleCnt="0"/>
      <dgm:spPr/>
    </dgm:pt>
    <dgm:pt modelId="{A82384DD-93B7-4668-8927-7F9963D0DF2D}" type="pres">
      <dgm:prSet presAssocID="{75778F05-B76D-416D-9C66-729CA4E4093A}" presName="childText" presStyleLbl="conFgAcc1" presStyleIdx="2" presStyleCnt="6">
        <dgm:presLayoutVars>
          <dgm:bulletEnabled val="1"/>
        </dgm:presLayoutVars>
      </dgm:prSet>
      <dgm:spPr/>
    </dgm:pt>
    <dgm:pt modelId="{9E792DBE-ED69-4913-A783-E8DF518DF74F}" type="pres">
      <dgm:prSet presAssocID="{A5341C57-EDB0-41BD-AC46-978C9DE9EF24}" presName="spaceBetweenRectangles" presStyleCnt="0"/>
      <dgm:spPr/>
    </dgm:pt>
    <dgm:pt modelId="{F9EEBA4B-B1DC-4B4E-9A72-8FD98CBB9873}" type="pres">
      <dgm:prSet presAssocID="{04887F00-2F18-4151-89E5-1482B83F7EF3}" presName="parentLin" presStyleCnt="0"/>
      <dgm:spPr/>
    </dgm:pt>
    <dgm:pt modelId="{2976106D-C002-4CD0-A08B-1208D40A7747}" type="pres">
      <dgm:prSet presAssocID="{04887F00-2F18-4151-89E5-1482B83F7EF3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B0EDB522-1C10-4F66-9303-8364B6C25A3A}" type="pres">
      <dgm:prSet presAssocID="{04887F00-2F18-4151-89E5-1482B83F7EF3}" presName="parentText" presStyleLbl="node1" presStyleIdx="3" presStyleCnt="6" custScaleX="1291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281A41-7394-40B0-8770-2085B8B9FD48}" type="pres">
      <dgm:prSet presAssocID="{04887F00-2F18-4151-89E5-1482B83F7EF3}" presName="negativeSpace" presStyleCnt="0"/>
      <dgm:spPr/>
    </dgm:pt>
    <dgm:pt modelId="{0267B121-21C5-4442-8280-EC804426C612}" type="pres">
      <dgm:prSet presAssocID="{04887F00-2F18-4151-89E5-1482B83F7EF3}" presName="childText" presStyleLbl="conFgAcc1" presStyleIdx="3" presStyleCnt="6">
        <dgm:presLayoutVars>
          <dgm:bulletEnabled val="1"/>
        </dgm:presLayoutVars>
      </dgm:prSet>
      <dgm:spPr/>
    </dgm:pt>
    <dgm:pt modelId="{0C2E7903-CE43-4374-A1EC-80E2DCCBB62F}" type="pres">
      <dgm:prSet presAssocID="{E595AEFC-E287-406A-A98C-D73D2074EFAE}" presName="spaceBetweenRectangles" presStyleCnt="0"/>
      <dgm:spPr/>
    </dgm:pt>
    <dgm:pt modelId="{920BD715-6255-4B81-907D-E7118A46745F}" type="pres">
      <dgm:prSet presAssocID="{AFB021EB-E04C-4058-8B42-9291144B53E2}" presName="parentLin" presStyleCnt="0"/>
      <dgm:spPr/>
    </dgm:pt>
    <dgm:pt modelId="{686E4EB1-668A-472B-83D9-B4AF701C9F86}" type="pres">
      <dgm:prSet presAssocID="{AFB021EB-E04C-4058-8B42-9291144B53E2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74EDC3CC-044A-467D-8150-DDD377EFB76D}" type="pres">
      <dgm:prSet presAssocID="{AFB021EB-E04C-4058-8B42-9291144B53E2}" presName="parentText" presStyleLbl="node1" presStyleIdx="4" presStyleCnt="6" custScaleX="1291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566047-DB08-4BBD-849E-E8ABBF917EB7}" type="pres">
      <dgm:prSet presAssocID="{AFB021EB-E04C-4058-8B42-9291144B53E2}" presName="negativeSpace" presStyleCnt="0"/>
      <dgm:spPr/>
    </dgm:pt>
    <dgm:pt modelId="{1D748080-19D4-4447-92CE-48277DFDBA17}" type="pres">
      <dgm:prSet presAssocID="{AFB021EB-E04C-4058-8B42-9291144B53E2}" presName="childText" presStyleLbl="conFgAcc1" presStyleIdx="4" presStyleCnt="6">
        <dgm:presLayoutVars>
          <dgm:bulletEnabled val="1"/>
        </dgm:presLayoutVars>
      </dgm:prSet>
      <dgm:spPr/>
    </dgm:pt>
    <dgm:pt modelId="{97576455-A4E3-4256-9F00-68A4BD8FD7EF}" type="pres">
      <dgm:prSet presAssocID="{18C9BA37-5700-46E4-A27C-D5E40C9F3517}" presName="spaceBetweenRectangles" presStyleCnt="0"/>
      <dgm:spPr/>
    </dgm:pt>
    <dgm:pt modelId="{2CDD36B7-6933-41F3-8AC9-23A4BAB922E8}" type="pres">
      <dgm:prSet presAssocID="{84C433A8-4824-4E8C-9D30-722B739A3953}" presName="parentLin" presStyleCnt="0"/>
      <dgm:spPr/>
    </dgm:pt>
    <dgm:pt modelId="{86880436-35D7-407D-9785-CBB28006A4DC}" type="pres">
      <dgm:prSet presAssocID="{84C433A8-4824-4E8C-9D30-722B739A395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A62998C6-912B-4E69-8DF4-2524FB1B08CE}" type="pres">
      <dgm:prSet presAssocID="{84C433A8-4824-4E8C-9D30-722B739A3953}" presName="parentText" presStyleLbl="node1" presStyleIdx="5" presStyleCnt="6" custScaleX="1291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A2C444-AAB2-4D1B-9854-8E67C1C7C11D}" type="pres">
      <dgm:prSet presAssocID="{84C433A8-4824-4E8C-9D30-722B739A3953}" presName="negativeSpace" presStyleCnt="0"/>
      <dgm:spPr/>
    </dgm:pt>
    <dgm:pt modelId="{13836E1A-A037-4628-A91E-5DACD26427B1}" type="pres">
      <dgm:prSet presAssocID="{84C433A8-4824-4E8C-9D30-722B739A39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D5E7E54-E7A5-4B7F-86A7-EF7A1C082856}" type="presOf" srcId="{75778F05-B76D-416D-9C66-729CA4E4093A}" destId="{644042B0-1BFF-4BE9-9F45-51ED24A80F27}" srcOrd="1" destOrd="0" presId="urn:microsoft.com/office/officeart/2005/8/layout/list1"/>
    <dgm:cxn modelId="{662109CE-029F-47A5-AEC1-DD9C6A772479}" srcId="{681015AF-B2C4-4B0C-A3C9-6B4B998F828B}" destId="{BE333842-C0E6-41B9-9F57-71E0DF6BA0F3}" srcOrd="0" destOrd="0" parTransId="{1D5097B5-E71D-44A3-AF3C-098C763FB935}" sibTransId="{F9E64FB2-0B83-484B-B0BA-4639C3E37AE6}"/>
    <dgm:cxn modelId="{782AD36C-BEC2-4A10-B3D0-752CCBA76A06}" type="presOf" srcId="{BE333842-C0E6-41B9-9F57-71E0DF6BA0F3}" destId="{92BAC3CB-E3AA-4F0F-B9D3-D8D50BC10EAE}" srcOrd="1" destOrd="0" presId="urn:microsoft.com/office/officeart/2005/8/layout/list1"/>
    <dgm:cxn modelId="{BCB7805D-1971-4121-BE3A-E84F017F6178}" type="presOf" srcId="{04887F00-2F18-4151-89E5-1482B83F7EF3}" destId="{B0EDB522-1C10-4F66-9303-8364B6C25A3A}" srcOrd="1" destOrd="0" presId="urn:microsoft.com/office/officeart/2005/8/layout/list1"/>
    <dgm:cxn modelId="{CE20172D-9F65-4467-B037-4F0A226C2C8F}" type="presOf" srcId="{3C86517A-3002-40D3-AF14-D5687EAC2D0B}" destId="{21BA7203-527A-4F4C-974E-82A370E3E778}" srcOrd="1" destOrd="0" presId="urn:microsoft.com/office/officeart/2005/8/layout/list1"/>
    <dgm:cxn modelId="{E239904A-2AD9-4C2C-AD9B-2321E4CE2B8D}" srcId="{681015AF-B2C4-4B0C-A3C9-6B4B998F828B}" destId="{3C86517A-3002-40D3-AF14-D5687EAC2D0B}" srcOrd="1" destOrd="0" parTransId="{7C34E960-6EA4-4AA5-86CB-7BC1B149F8FB}" sibTransId="{41CCBDC6-E1FF-4EB8-81A4-32638D0B9266}"/>
    <dgm:cxn modelId="{64518AC0-E864-41B2-9942-DFAA349C43E7}" srcId="{681015AF-B2C4-4B0C-A3C9-6B4B998F828B}" destId="{04887F00-2F18-4151-89E5-1482B83F7EF3}" srcOrd="3" destOrd="0" parTransId="{D7CDBA0F-5DA4-4386-A4B4-10FE8703002E}" sibTransId="{E595AEFC-E287-406A-A98C-D73D2074EFAE}"/>
    <dgm:cxn modelId="{4DF4A820-EF14-4E47-8641-1071261A1BDB}" type="presOf" srcId="{3C86517A-3002-40D3-AF14-D5687EAC2D0B}" destId="{51B6A493-C08B-421B-8AA2-9D23E6595716}" srcOrd="0" destOrd="0" presId="urn:microsoft.com/office/officeart/2005/8/layout/list1"/>
    <dgm:cxn modelId="{11344499-7E42-4731-9ED6-78F01D9DE2F8}" type="presOf" srcId="{04887F00-2F18-4151-89E5-1482B83F7EF3}" destId="{2976106D-C002-4CD0-A08B-1208D40A7747}" srcOrd="0" destOrd="0" presId="urn:microsoft.com/office/officeart/2005/8/layout/list1"/>
    <dgm:cxn modelId="{34348790-FCC8-4470-AE33-93EE5F959445}" type="presOf" srcId="{75778F05-B76D-416D-9C66-729CA4E4093A}" destId="{4282E74D-5528-434B-B47D-489334B67379}" srcOrd="0" destOrd="0" presId="urn:microsoft.com/office/officeart/2005/8/layout/list1"/>
    <dgm:cxn modelId="{9ED06CE8-367D-4D38-AA11-3FA39B82FBB8}" type="presOf" srcId="{AFB021EB-E04C-4058-8B42-9291144B53E2}" destId="{74EDC3CC-044A-467D-8150-DDD377EFB76D}" srcOrd="1" destOrd="0" presId="urn:microsoft.com/office/officeart/2005/8/layout/list1"/>
    <dgm:cxn modelId="{10905237-F0E1-40BE-9B67-E09496B1CC5D}" srcId="{681015AF-B2C4-4B0C-A3C9-6B4B998F828B}" destId="{84C433A8-4824-4E8C-9D30-722B739A3953}" srcOrd="5" destOrd="0" parTransId="{5649D177-C840-46C4-83FC-B9106B7EE732}" sibTransId="{FCA5CD39-DE54-4449-B385-377069F251C8}"/>
    <dgm:cxn modelId="{F8961A01-E5B0-4122-BA5D-CB9625B21E59}" srcId="{681015AF-B2C4-4B0C-A3C9-6B4B998F828B}" destId="{75778F05-B76D-416D-9C66-729CA4E4093A}" srcOrd="2" destOrd="0" parTransId="{E4574FFC-E77E-4D4F-AA40-05C07519DC60}" sibTransId="{A5341C57-EDB0-41BD-AC46-978C9DE9EF24}"/>
    <dgm:cxn modelId="{0BE6DEBB-087A-4523-A5B6-9CBAD43C0355}" type="presOf" srcId="{84C433A8-4824-4E8C-9D30-722B739A3953}" destId="{A62998C6-912B-4E69-8DF4-2524FB1B08CE}" srcOrd="1" destOrd="0" presId="urn:microsoft.com/office/officeart/2005/8/layout/list1"/>
    <dgm:cxn modelId="{12A34BC8-ADB5-4890-B264-858C706D1875}" type="presOf" srcId="{84C433A8-4824-4E8C-9D30-722B739A3953}" destId="{86880436-35D7-407D-9785-CBB28006A4DC}" srcOrd="0" destOrd="0" presId="urn:microsoft.com/office/officeart/2005/8/layout/list1"/>
    <dgm:cxn modelId="{89800AF5-DF53-484F-AE2D-1D812259F9D6}" type="presOf" srcId="{BE333842-C0E6-41B9-9F57-71E0DF6BA0F3}" destId="{1424F773-4317-4572-B93B-BBD5BEF1938F}" srcOrd="0" destOrd="0" presId="urn:microsoft.com/office/officeart/2005/8/layout/list1"/>
    <dgm:cxn modelId="{A29D6608-6573-4C90-A752-ED6AE757F780}" type="presOf" srcId="{681015AF-B2C4-4B0C-A3C9-6B4B998F828B}" destId="{85453761-7C47-4EA2-B2CE-CF14519C0786}" srcOrd="0" destOrd="0" presId="urn:microsoft.com/office/officeart/2005/8/layout/list1"/>
    <dgm:cxn modelId="{D4CCA50E-8FE1-4505-A25D-E5CFB5BAC15B}" srcId="{681015AF-B2C4-4B0C-A3C9-6B4B998F828B}" destId="{AFB021EB-E04C-4058-8B42-9291144B53E2}" srcOrd="4" destOrd="0" parTransId="{94C74EA1-D016-4E5E-90F0-10DAA3890930}" sibTransId="{18C9BA37-5700-46E4-A27C-D5E40C9F3517}"/>
    <dgm:cxn modelId="{367E188C-600A-4ACC-93F1-B64CBD1CD6FE}" type="presOf" srcId="{AFB021EB-E04C-4058-8B42-9291144B53E2}" destId="{686E4EB1-668A-472B-83D9-B4AF701C9F86}" srcOrd="0" destOrd="0" presId="urn:microsoft.com/office/officeart/2005/8/layout/list1"/>
    <dgm:cxn modelId="{6763BBDD-8EE4-4D6C-BE61-9DE1C2705FD6}" type="presParOf" srcId="{85453761-7C47-4EA2-B2CE-CF14519C0786}" destId="{D4F4AB74-2585-4398-97DC-C6B5B6760EBA}" srcOrd="0" destOrd="0" presId="urn:microsoft.com/office/officeart/2005/8/layout/list1"/>
    <dgm:cxn modelId="{C98AA1B9-9C1F-45EF-9784-56279DBA4BBA}" type="presParOf" srcId="{D4F4AB74-2585-4398-97DC-C6B5B6760EBA}" destId="{1424F773-4317-4572-B93B-BBD5BEF1938F}" srcOrd="0" destOrd="0" presId="urn:microsoft.com/office/officeart/2005/8/layout/list1"/>
    <dgm:cxn modelId="{F4B4A9FC-54C5-43A9-A315-527228C6704E}" type="presParOf" srcId="{D4F4AB74-2585-4398-97DC-C6B5B6760EBA}" destId="{92BAC3CB-E3AA-4F0F-B9D3-D8D50BC10EAE}" srcOrd="1" destOrd="0" presId="urn:microsoft.com/office/officeart/2005/8/layout/list1"/>
    <dgm:cxn modelId="{4335B112-C577-4355-B4CA-2F00970976C8}" type="presParOf" srcId="{85453761-7C47-4EA2-B2CE-CF14519C0786}" destId="{28EE88D4-8826-4737-9E0D-7844E36B2C26}" srcOrd="1" destOrd="0" presId="urn:microsoft.com/office/officeart/2005/8/layout/list1"/>
    <dgm:cxn modelId="{72A021F1-5B96-4E3B-A022-BCDABE3B6411}" type="presParOf" srcId="{85453761-7C47-4EA2-B2CE-CF14519C0786}" destId="{0CC16536-8096-4B45-AB6D-46E1961BCCD8}" srcOrd="2" destOrd="0" presId="urn:microsoft.com/office/officeart/2005/8/layout/list1"/>
    <dgm:cxn modelId="{7AD4553E-D9AE-4A80-AC3D-D698F7C83AA7}" type="presParOf" srcId="{85453761-7C47-4EA2-B2CE-CF14519C0786}" destId="{83F3731F-EAB8-4679-9244-9A394A1DBEA4}" srcOrd="3" destOrd="0" presId="urn:microsoft.com/office/officeart/2005/8/layout/list1"/>
    <dgm:cxn modelId="{59E658C9-F8C0-4B4A-B979-638FA8C32D31}" type="presParOf" srcId="{85453761-7C47-4EA2-B2CE-CF14519C0786}" destId="{57E06080-DCA1-4C39-995F-6634CE162B65}" srcOrd="4" destOrd="0" presId="urn:microsoft.com/office/officeart/2005/8/layout/list1"/>
    <dgm:cxn modelId="{259B5F32-6693-42EC-BD95-B1CE75A3AB34}" type="presParOf" srcId="{57E06080-DCA1-4C39-995F-6634CE162B65}" destId="{51B6A493-C08B-421B-8AA2-9D23E6595716}" srcOrd="0" destOrd="0" presId="urn:microsoft.com/office/officeart/2005/8/layout/list1"/>
    <dgm:cxn modelId="{FC1EA7D8-16B7-4963-9B18-A1453F0E8989}" type="presParOf" srcId="{57E06080-DCA1-4C39-995F-6634CE162B65}" destId="{21BA7203-527A-4F4C-974E-82A370E3E778}" srcOrd="1" destOrd="0" presId="urn:microsoft.com/office/officeart/2005/8/layout/list1"/>
    <dgm:cxn modelId="{0D8A4526-D750-49C6-A5CB-D89DC232A116}" type="presParOf" srcId="{85453761-7C47-4EA2-B2CE-CF14519C0786}" destId="{0921ECCE-616B-4915-A05E-DBF54FB32702}" srcOrd="5" destOrd="0" presId="urn:microsoft.com/office/officeart/2005/8/layout/list1"/>
    <dgm:cxn modelId="{0C3D826C-4843-44A5-BFE8-8078B4EB5421}" type="presParOf" srcId="{85453761-7C47-4EA2-B2CE-CF14519C0786}" destId="{AC840D20-B854-4BBD-8E37-4B16D785F7EB}" srcOrd="6" destOrd="0" presId="urn:microsoft.com/office/officeart/2005/8/layout/list1"/>
    <dgm:cxn modelId="{3F6A26A7-9CC5-423A-94CA-C4F35958BFB2}" type="presParOf" srcId="{85453761-7C47-4EA2-B2CE-CF14519C0786}" destId="{EEC4CE89-3401-4CA3-9551-8F6B49E65C24}" srcOrd="7" destOrd="0" presId="urn:microsoft.com/office/officeart/2005/8/layout/list1"/>
    <dgm:cxn modelId="{726E3C08-DCD9-4974-8714-34A937800EF9}" type="presParOf" srcId="{85453761-7C47-4EA2-B2CE-CF14519C0786}" destId="{E0B4368E-8136-49E2-9313-23DBF637BE0A}" srcOrd="8" destOrd="0" presId="urn:microsoft.com/office/officeart/2005/8/layout/list1"/>
    <dgm:cxn modelId="{6330FC38-2253-48A6-B25C-A1A25AAEE449}" type="presParOf" srcId="{E0B4368E-8136-49E2-9313-23DBF637BE0A}" destId="{4282E74D-5528-434B-B47D-489334B67379}" srcOrd="0" destOrd="0" presId="urn:microsoft.com/office/officeart/2005/8/layout/list1"/>
    <dgm:cxn modelId="{8202E54A-37B8-4FFF-B846-9BD62B5B2271}" type="presParOf" srcId="{E0B4368E-8136-49E2-9313-23DBF637BE0A}" destId="{644042B0-1BFF-4BE9-9F45-51ED24A80F27}" srcOrd="1" destOrd="0" presId="urn:microsoft.com/office/officeart/2005/8/layout/list1"/>
    <dgm:cxn modelId="{C962C3FD-F813-46F9-B0DB-077A3F711B1E}" type="presParOf" srcId="{85453761-7C47-4EA2-B2CE-CF14519C0786}" destId="{91E1CA9C-AFF6-4CB3-843C-FB187A35A6DC}" srcOrd="9" destOrd="0" presId="urn:microsoft.com/office/officeart/2005/8/layout/list1"/>
    <dgm:cxn modelId="{A67844A0-7A15-4426-AAEE-F4D991C2E128}" type="presParOf" srcId="{85453761-7C47-4EA2-B2CE-CF14519C0786}" destId="{A82384DD-93B7-4668-8927-7F9963D0DF2D}" srcOrd="10" destOrd="0" presId="urn:microsoft.com/office/officeart/2005/8/layout/list1"/>
    <dgm:cxn modelId="{B2CF15C7-ACB2-4D44-BF47-1EBB8C2BCDFB}" type="presParOf" srcId="{85453761-7C47-4EA2-B2CE-CF14519C0786}" destId="{9E792DBE-ED69-4913-A783-E8DF518DF74F}" srcOrd="11" destOrd="0" presId="urn:microsoft.com/office/officeart/2005/8/layout/list1"/>
    <dgm:cxn modelId="{21898A03-6B83-4E16-AEC4-17C4E0993B5B}" type="presParOf" srcId="{85453761-7C47-4EA2-B2CE-CF14519C0786}" destId="{F9EEBA4B-B1DC-4B4E-9A72-8FD98CBB9873}" srcOrd="12" destOrd="0" presId="urn:microsoft.com/office/officeart/2005/8/layout/list1"/>
    <dgm:cxn modelId="{6747391E-6A05-4E94-AC65-1A56C11AB946}" type="presParOf" srcId="{F9EEBA4B-B1DC-4B4E-9A72-8FD98CBB9873}" destId="{2976106D-C002-4CD0-A08B-1208D40A7747}" srcOrd="0" destOrd="0" presId="urn:microsoft.com/office/officeart/2005/8/layout/list1"/>
    <dgm:cxn modelId="{1F59DC7D-2BBE-4105-B531-BDB66EBD8533}" type="presParOf" srcId="{F9EEBA4B-B1DC-4B4E-9A72-8FD98CBB9873}" destId="{B0EDB522-1C10-4F66-9303-8364B6C25A3A}" srcOrd="1" destOrd="0" presId="urn:microsoft.com/office/officeart/2005/8/layout/list1"/>
    <dgm:cxn modelId="{D2C3E0E8-1245-49C9-8A91-00DA7CAE072A}" type="presParOf" srcId="{85453761-7C47-4EA2-B2CE-CF14519C0786}" destId="{86281A41-7394-40B0-8770-2085B8B9FD48}" srcOrd="13" destOrd="0" presId="urn:microsoft.com/office/officeart/2005/8/layout/list1"/>
    <dgm:cxn modelId="{A0064B01-1FCA-47B2-932E-B538DE185DDB}" type="presParOf" srcId="{85453761-7C47-4EA2-B2CE-CF14519C0786}" destId="{0267B121-21C5-4442-8280-EC804426C612}" srcOrd="14" destOrd="0" presId="urn:microsoft.com/office/officeart/2005/8/layout/list1"/>
    <dgm:cxn modelId="{A79BFEE8-10B8-4EF1-B1F8-0E6DE0F4AD66}" type="presParOf" srcId="{85453761-7C47-4EA2-B2CE-CF14519C0786}" destId="{0C2E7903-CE43-4374-A1EC-80E2DCCBB62F}" srcOrd="15" destOrd="0" presId="urn:microsoft.com/office/officeart/2005/8/layout/list1"/>
    <dgm:cxn modelId="{630098BF-6A70-47DA-A923-47FF85F8710B}" type="presParOf" srcId="{85453761-7C47-4EA2-B2CE-CF14519C0786}" destId="{920BD715-6255-4B81-907D-E7118A46745F}" srcOrd="16" destOrd="0" presId="urn:microsoft.com/office/officeart/2005/8/layout/list1"/>
    <dgm:cxn modelId="{A1F04F55-2342-439C-A199-282A8356B82D}" type="presParOf" srcId="{920BD715-6255-4B81-907D-E7118A46745F}" destId="{686E4EB1-668A-472B-83D9-B4AF701C9F86}" srcOrd="0" destOrd="0" presId="urn:microsoft.com/office/officeart/2005/8/layout/list1"/>
    <dgm:cxn modelId="{7CD84EAE-EE27-4383-90CB-06488C933F0D}" type="presParOf" srcId="{920BD715-6255-4B81-907D-E7118A46745F}" destId="{74EDC3CC-044A-467D-8150-DDD377EFB76D}" srcOrd="1" destOrd="0" presId="urn:microsoft.com/office/officeart/2005/8/layout/list1"/>
    <dgm:cxn modelId="{04B45650-6E25-476F-AC5E-6E656D0D339F}" type="presParOf" srcId="{85453761-7C47-4EA2-B2CE-CF14519C0786}" destId="{4C566047-DB08-4BBD-849E-E8ABBF917EB7}" srcOrd="17" destOrd="0" presId="urn:microsoft.com/office/officeart/2005/8/layout/list1"/>
    <dgm:cxn modelId="{4727255B-B2F2-43F2-A099-4BB89CE108ED}" type="presParOf" srcId="{85453761-7C47-4EA2-B2CE-CF14519C0786}" destId="{1D748080-19D4-4447-92CE-48277DFDBA17}" srcOrd="18" destOrd="0" presId="urn:microsoft.com/office/officeart/2005/8/layout/list1"/>
    <dgm:cxn modelId="{A9F7DCB4-F655-4AD3-8019-C4300DBFD7D9}" type="presParOf" srcId="{85453761-7C47-4EA2-B2CE-CF14519C0786}" destId="{97576455-A4E3-4256-9F00-68A4BD8FD7EF}" srcOrd="19" destOrd="0" presId="urn:microsoft.com/office/officeart/2005/8/layout/list1"/>
    <dgm:cxn modelId="{493FEBCA-48A1-4604-B614-E76AE3091FE0}" type="presParOf" srcId="{85453761-7C47-4EA2-B2CE-CF14519C0786}" destId="{2CDD36B7-6933-41F3-8AC9-23A4BAB922E8}" srcOrd="20" destOrd="0" presId="urn:microsoft.com/office/officeart/2005/8/layout/list1"/>
    <dgm:cxn modelId="{B3E6B31F-A604-4EA4-8EC9-36072077294B}" type="presParOf" srcId="{2CDD36B7-6933-41F3-8AC9-23A4BAB922E8}" destId="{86880436-35D7-407D-9785-CBB28006A4DC}" srcOrd="0" destOrd="0" presId="urn:microsoft.com/office/officeart/2005/8/layout/list1"/>
    <dgm:cxn modelId="{213E1CED-923D-4C26-8481-4D52F812D0AC}" type="presParOf" srcId="{2CDD36B7-6933-41F3-8AC9-23A4BAB922E8}" destId="{A62998C6-912B-4E69-8DF4-2524FB1B08CE}" srcOrd="1" destOrd="0" presId="urn:microsoft.com/office/officeart/2005/8/layout/list1"/>
    <dgm:cxn modelId="{580F3344-BC91-4985-80C2-01A437CFCB37}" type="presParOf" srcId="{85453761-7C47-4EA2-B2CE-CF14519C0786}" destId="{34A2C444-AAB2-4D1B-9854-8E67C1C7C11D}" srcOrd="21" destOrd="0" presId="urn:microsoft.com/office/officeart/2005/8/layout/list1"/>
    <dgm:cxn modelId="{01E30FD8-4635-40A2-812B-9835D75E7817}" type="presParOf" srcId="{85453761-7C47-4EA2-B2CE-CF14519C0786}" destId="{13836E1A-A037-4628-A91E-5DACD26427B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1015AF-B2C4-4B0C-A3C9-6B4B998F828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E333842-C0E6-41B9-9F57-71E0DF6BA0F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12. การทิ้งงาน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D5097B5-E71D-44A3-AF3C-098C763FB935}" type="parTrans" cxnId="{662109CE-029F-47A5-AEC1-DD9C6A772479}">
      <dgm:prSet/>
      <dgm:spPr/>
      <dgm:t>
        <a:bodyPr/>
        <a:lstStyle/>
        <a:p>
          <a:endParaRPr lang="th-TH"/>
        </a:p>
      </dgm:t>
    </dgm:pt>
    <dgm:pt modelId="{F9E64FB2-0B83-484B-B0BA-4639C3E37AE6}" type="sibTrans" cxnId="{662109CE-029F-47A5-AEC1-DD9C6A772479}">
      <dgm:prSet/>
      <dgm:spPr/>
      <dgm:t>
        <a:bodyPr/>
        <a:lstStyle/>
        <a:p>
          <a:endParaRPr lang="th-TH"/>
        </a:p>
      </dgm:t>
    </dgm:pt>
    <dgm:pt modelId="{0D42C59D-71F8-48AB-8207-B71FDE12D41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13. การบริหารพัสดุ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6630F5A-A0E8-4FD8-8113-95021472A544}" type="parTrans" cxnId="{F9804704-8CDF-4DB4-B852-08CD7A0A432F}">
      <dgm:prSet/>
      <dgm:spPr/>
      <dgm:t>
        <a:bodyPr/>
        <a:lstStyle/>
        <a:p>
          <a:endParaRPr lang="th-TH"/>
        </a:p>
      </dgm:t>
    </dgm:pt>
    <dgm:pt modelId="{524DDFF3-4CDD-4707-90EA-C4580E351369}" type="sibTrans" cxnId="{F9804704-8CDF-4DB4-B852-08CD7A0A432F}">
      <dgm:prSet/>
      <dgm:spPr/>
      <dgm:t>
        <a:bodyPr/>
        <a:lstStyle/>
        <a:p>
          <a:endParaRPr lang="th-TH"/>
        </a:p>
      </dgm:t>
    </dgm:pt>
    <dgm:pt modelId="{E3A747A1-4009-4EBA-BB47-6BE060AE392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alt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14. การอุทธรณ์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02FE609-FF4C-44BC-886B-1F9C5B7CDF43}" type="parTrans" cxnId="{E57879DF-C49B-478F-BCC2-C1ADB4150C25}">
      <dgm:prSet/>
      <dgm:spPr/>
      <dgm:t>
        <a:bodyPr/>
        <a:lstStyle/>
        <a:p>
          <a:endParaRPr lang="th-TH"/>
        </a:p>
      </dgm:t>
    </dgm:pt>
    <dgm:pt modelId="{821D9264-9581-4F44-A4EA-F6B7A286AD10}" type="sibTrans" cxnId="{E57879DF-C49B-478F-BCC2-C1ADB4150C25}">
      <dgm:prSet/>
      <dgm:spPr/>
      <dgm:t>
        <a:bodyPr/>
        <a:lstStyle/>
        <a:p>
          <a:endParaRPr lang="th-TH"/>
        </a:p>
      </dgm:t>
    </dgm:pt>
    <dgm:pt modelId="{4DFAF41A-4E60-4953-82EC-05DBC74E5DC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15. บทกำหนดโทษ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283F7F4-BD0C-4C77-9F10-845D9362D5C4}" type="parTrans" cxnId="{41CACEB8-F6C5-45E1-BEE9-B33147B0C3C7}">
      <dgm:prSet/>
      <dgm:spPr/>
      <dgm:t>
        <a:bodyPr/>
        <a:lstStyle/>
        <a:p>
          <a:endParaRPr lang="th-TH"/>
        </a:p>
      </dgm:t>
    </dgm:pt>
    <dgm:pt modelId="{8BCAF1F4-BF27-4CB6-8F59-1C04AB2FF372}" type="sibTrans" cxnId="{41CACEB8-F6C5-45E1-BEE9-B33147B0C3C7}">
      <dgm:prSet/>
      <dgm:spPr/>
      <dgm:t>
        <a:bodyPr/>
        <a:lstStyle/>
        <a:p>
          <a:endParaRPr lang="th-TH"/>
        </a:p>
      </dgm:t>
    </dgm:pt>
    <dgm:pt modelId="{7843D3DE-AE3A-4568-BF17-9F3432AF404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บทเฉพาะกาล</a:t>
          </a:r>
          <a:endParaRPr lang="th-TH" sz="2800" b="1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8D3807-8803-4C76-B427-CA9F199AC983}" type="parTrans" cxnId="{0A23F5BE-085A-4D77-A3B1-81FB7A67102B}">
      <dgm:prSet/>
      <dgm:spPr/>
      <dgm:t>
        <a:bodyPr/>
        <a:lstStyle/>
        <a:p>
          <a:endParaRPr lang="th-TH"/>
        </a:p>
      </dgm:t>
    </dgm:pt>
    <dgm:pt modelId="{903AC535-4CA6-47EF-8090-B2ABEF81DCA9}" type="sibTrans" cxnId="{0A23F5BE-085A-4D77-A3B1-81FB7A67102B}">
      <dgm:prSet/>
      <dgm:spPr/>
      <dgm:t>
        <a:bodyPr/>
        <a:lstStyle/>
        <a:p>
          <a:endParaRPr lang="th-TH"/>
        </a:p>
      </dgm:t>
    </dgm:pt>
    <dgm:pt modelId="{85453761-7C47-4EA2-B2CE-CF14519C0786}" type="pres">
      <dgm:prSet presAssocID="{681015AF-B2C4-4B0C-A3C9-6B4B998F82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F4AB74-2585-4398-97DC-C6B5B6760EBA}" type="pres">
      <dgm:prSet presAssocID="{BE333842-C0E6-41B9-9F57-71E0DF6BA0F3}" presName="parentLin" presStyleCnt="0"/>
      <dgm:spPr/>
    </dgm:pt>
    <dgm:pt modelId="{1424F773-4317-4572-B93B-BBD5BEF1938F}" type="pres">
      <dgm:prSet presAssocID="{BE333842-C0E6-41B9-9F57-71E0DF6BA0F3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92BAC3CB-E3AA-4F0F-B9D3-D8D50BC10EAE}" type="pres">
      <dgm:prSet presAssocID="{BE333842-C0E6-41B9-9F57-71E0DF6BA0F3}" presName="parentText" presStyleLbl="node1" presStyleIdx="0" presStyleCnt="5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EE88D4-8826-4737-9E0D-7844E36B2C26}" type="pres">
      <dgm:prSet presAssocID="{BE333842-C0E6-41B9-9F57-71E0DF6BA0F3}" presName="negativeSpace" presStyleCnt="0"/>
      <dgm:spPr/>
    </dgm:pt>
    <dgm:pt modelId="{0CC16536-8096-4B45-AB6D-46E1961BCCD8}" type="pres">
      <dgm:prSet presAssocID="{BE333842-C0E6-41B9-9F57-71E0DF6BA0F3}" presName="childText" presStyleLbl="conFgAcc1" presStyleIdx="0" presStyleCnt="5">
        <dgm:presLayoutVars>
          <dgm:bulletEnabled val="1"/>
        </dgm:presLayoutVars>
      </dgm:prSet>
      <dgm:spPr/>
    </dgm:pt>
    <dgm:pt modelId="{83F3731F-EAB8-4679-9244-9A394A1DBEA4}" type="pres">
      <dgm:prSet presAssocID="{F9E64FB2-0B83-484B-B0BA-4639C3E37AE6}" presName="spaceBetweenRectangles" presStyleCnt="0"/>
      <dgm:spPr/>
    </dgm:pt>
    <dgm:pt modelId="{66970F0B-11FC-49DC-80DE-07106729C31B}" type="pres">
      <dgm:prSet presAssocID="{0D42C59D-71F8-48AB-8207-B71FDE12D417}" presName="parentLin" presStyleCnt="0"/>
      <dgm:spPr/>
    </dgm:pt>
    <dgm:pt modelId="{C04CB86A-E683-4D88-9B10-5EAE2D0E79D1}" type="pres">
      <dgm:prSet presAssocID="{0D42C59D-71F8-48AB-8207-B71FDE12D417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A22DA51-B436-400E-941B-E8CA3EDC40DA}" type="pres">
      <dgm:prSet presAssocID="{0D42C59D-71F8-48AB-8207-B71FDE12D417}" presName="parentText" presStyleLbl="node1" presStyleIdx="1" presStyleCnt="5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06DA60-F438-4DBA-B590-EA3062D1C2A5}" type="pres">
      <dgm:prSet presAssocID="{0D42C59D-71F8-48AB-8207-B71FDE12D417}" presName="negativeSpace" presStyleCnt="0"/>
      <dgm:spPr/>
    </dgm:pt>
    <dgm:pt modelId="{6563DD25-0DF4-4198-A645-A75E5242F05A}" type="pres">
      <dgm:prSet presAssocID="{0D42C59D-71F8-48AB-8207-B71FDE12D417}" presName="childText" presStyleLbl="conFgAcc1" presStyleIdx="1" presStyleCnt="5">
        <dgm:presLayoutVars>
          <dgm:bulletEnabled val="1"/>
        </dgm:presLayoutVars>
      </dgm:prSet>
      <dgm:spPr/>
    </dgm:pt>
    <dgm:pt modelId="{FCE6650F-AAEA-4AE9-8070-6BD165CA849C}" type="pres">
      <dgm:prSet presAssocID="{524DDFF3-4CDD-4707-90EA-C4580E351369}" presName="spaceBetweenRectangles" presStyleCnt="0"/>
      <dgm:spPr/>
    </dgm:pt>
    <dgm:pt modelId="{A6ECD843-1A2E-4CCD-8067-AE68950144E0}" type="pres">
      <dgm:prSet presAssocID="{E3A747A1-4009-4EBA-BB47-6BE060AE392F}" presName="parentLin" presStyleCnt="0"/>
      <dgm:spPr/>
    </dgm:pt>
    <dgm:pt modelId="{9ECE0AFE-5942-4B53-B4B0-9B5FB5004E70}" type="pres">
      <dgm:prSet presAssocID="{E3A747A1-4009-4EBA-BB47-6BE060AE392F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EEB224EE-B06C-457A-B485-AE82919C4C48}" type="pres">
      <dgm:prSet presAssocID="{E3A747A1-4009-4EBA-BB47-6BE060AE392F}" presName="parentText" presStyleLbl="node1" presStyleIdx="2" presStyleCnt="5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9F38FF-AFD4-4CA5-82C6-F0DC1E56E497}" type="pres">
      <dgm:prSet presAssocID="{E3A747A1-4009-4EBA-BB47-6BE060AE392F}" presName="negativeSpace" presStyleCnt="0"/>
      <dgm:spPr/>
    </dgm:pt>
    <dgm:pt modelId="{DC2844F5-A7C5-483C-8CCA-2397E2A9C297}" type="pres">
      <dgm:prSet presAssocID="{E3A747A1-4009-4EBA-BB47-6BE060AE392F}" presName="childText" presStyleLbl="conFgAcc1" presStyleIdx="2" presStyleCnt="5">
        <dgm:presLayoutVars>
          <dgm:bulletEnabled val="1"/>
        </dgm:presLayoutVars>
      </dgm:prSet>
      <dgm:spPr/>
    </dgm:pt>
    <dgm:pt modelId="{282E01A4-D30B-48C7-8E59-6D8810AD6B29}" type="pres">
      <dgm:prSet presAssocID="{821D9264-9581-4F44-A4EA-F6B7A286AD10}" presName="spaceBetweenRectangles" presStyleCnt="0"/>
      <dgm:spPr/>
    </dgm:pt>
    <dgm:pt modelId="{A00511D0-C937-4193-A7F3-89596C7F747A}" type="pres">
      <dgm:prSet presAssocID="{4DFAF41A-4E60-4953-82EC-05DBC74E5DC4}" presName="parentLin" presStyleCnt="0"/>
      <dgm:spPr/>
    </dgm:pt>
    <dgm:pt modelId="{7EDEE9EB-B740-480F-AFBE-D60AE2517355}" type="pres">
      <dgm:prSet presAssocID="{4DFAF41A-4E60-4953-82EC-05DBC74E5DC4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2C6DA3A0-0075-4D2B-AB64-B6145B70A6AD}" type="pres">
      <dgm:prSet presAssocID="{4DFAF41A-4E60-4953-82EC-05DBC74E5DC4}" presName="parentText" presStyleLbl="node1" presStyleIdx="3" presStyleCnt="5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D3ED5E-7EA5-45C7-AE9C-419887B7CE6D}" type="pres">
      <dgm:prSet presAssocID="{4DFAF41A-4E60-4953-82EC-05DBC74E5DC4}" presName="negativeSpace" presStyleCnt="0"/>
      <dgm:spPr/>
    </dgm:pt>
    <dgm:pt modelId="{A83A6780-7243-4A8F-9467-F7E86063C105}" type="pres">
      <dgm:prSet presAssocID="{4DFAF41A-4E60-4953-82EC-05DBC74E5DC4}" presName="childText" presStyleLbl="conFgAcc1" presStyleIdx="3" presStyleCnt="5">
        <dgm:presLayoutVars>
          <dgm:bulletEnabled val="1"/>
        </dgm:presLayoutVars>
      </dgm:prSet>
      <dgm:spPr/>
    </dgm:pt>
    <dgm:pt modelId="{0543C9B0-490C-4FF1-8602-E3B109CBE740}" type="pres">
      <dgm:prSet presAssocID="{8BCAF1F4-BF27-4CB6-8F59-1C04AB2FF372}" presName="spaceBetweenRectangles" presStyleCnt="0"/>
      <dgm:spPr/>
    </dgm:pt>
    <dgm:pt modelId="{1CCD1E95-A2A4-4DC7-A116-D1A675DA5079}" type="pres">
      <dgm:prSet presAssocID="{7843D3DE-AE3A-4568-BF17-9F3432AF4042}" presName="parentLin" presStyleCnt="0"/>
      <dgm:spPr/>
    </dgm:pt>
    <dgm:pt modelId="{FB6D4D25-6EB7-421F-93D4-BCB032698D35}" type="pres">
      <dgm:prSet presAssocID="{7843D3DE-AE3A-4568-BF17-9F3432AF4042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A7981E1E-FDD0-466A-872F-9FEA33BF6760}" type="pres">
      <dgm:prSet presAssocID="{7843D3DE-AE3A-4568-BF17-9F3432AF4042}" presName="parentText" presStyleLbl="node1" presStyleIdx="4" presStyleCnt="5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16C0D3-8DF2-4D8F-8CD2-4067B92F6CD6}" type="pres">
      <dgm:prSet presAssocID="{7843D3DE-AE3A-4568-BF17-9F3432AF4042}" presName="negativeSpace" presStyleCnt="0"/>
      <dgm:spPr/>
    </dgm:pt>
    <dgm:pt modelId="{0E89935C-9F3B-4146-B5DC-27CDA4005DEB}" type="pres">
      <dgm:prSet presAssocID="{7843D3DE-AE3A-4568-BF17-9F3432AF404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62109CE-029F-47A5-AEC1-DD9C6A772479}" srcId="{681015AF-B2C4-4B0C-A3C9-6B4B998F828B}" destId="{BE333842-C0E6-41B9-9F57-71E0DF6BA0F3}" srcOrd="0" destOrd="0" parTransId="{1D5097B5-E71D-44A3-AF3C-098C763FB935}" sibTransId="{F9E64FB2-0B83-484B-B0BA-4639C3E37AE6}"/>
    <dgm:cxn modelId="{7BB9AB57-F762-4066-B683-15D2F4453CEC}" type="presOf" srcId="{BE333842-C0E6-41B9-9F57-71E0DF6BA0F3}" destId="{92BAC3CB-E3AA-4F0F-B9D3-D8D50BC10EAE}" srcOrd="1" destOrd="0" presId="urn:microsoft.com/office/officeart/2005/8/layout/list1"/>
    <dgm:cxn modelId="{108D2F73-DA75-46DA-AD5E-2476900F1A70}" type="presOf" srcId="{7843D3DE-AE3A-4568-BF17-9F3432AF4042}" destId="{FB6D4D25-6EB7-421F-93D4-BCB032698D35}" srcOrd="0" destOrd="0" presId="urn:microsoft.com/office/officeart/2005/8/layout/list1"/>
    <dgm:cxn modelId="{EEA2695E-0BA0-4797-8963-82E5FC007745}" type="presOf" srcId="{0D42C59D-71F8-48AB-8207-B71FDE12D417}" destId="{C04CB86A-E683-4D88-9B10-5EAE2D0E79D1}" srcOrd="0" destOrd="0" presId="urn:microsoft.com/office/officeart/2005/8/layout/list1"/>
    <dgm:cxn modelId="{41A1CE2D-AA69-4203-8774-60B175885246}" type="presOf" srcId="{0D42C59D-71F8-48AB-8207-B71FDE12D417}" destId="{BA22DA51-B436-400E-941B-E8CA3EDC40DA}" srcOrd="1" destOrd="0" presId="urn:microsoft.com/office/officeart/2005/8/layout/list1"/>
    <dgm:cxn modelId="{302ABE19-8BF9-4FD0-9E3E-88093398CBAA}" type="presOf" srcId="{E3A747A1-4009-4EBA-BB47-6BE060AE392F}" destId="{EEB224EE-B06C-457A-B485-AE82919C4C48}" srcOrd="1" destOrd="0" presId="urn:microsoft.com/office/officeart/2005/8/layout/list1"/>
    <dgm:cxn modelId="{E57879DF-C49B-478F-BCC2-C1ADB4150C25}" srcId="{681015AF-B2C4-4B0C-A3C9-6B4B998F828B}" destId="{E3A747A1-4009-4EBA-BB47-6BE060AE392F}" srcOrd="2" destOrd="0" parTransId="{C02FE609-FF4C-44BC-886B-1F9C5B7CDF43}" sibTransId="{821D9264-9581-4F44-A4EA-F6B7A286AD10}"/>
    <dgm:cxn modelId="{3FEA1F6A-A0E1-49FF-B49E-064F67E15289}" type="presOf" srcId="{4DFAF41A-4E60-4953-82EC-05DBC74E5DC4}" destId="{7EDEE9EB-B740-480F-AFBE-D60AE2517355}" srcOrd="0" destOrd="0" presId="urn:microsoft.com/office/officeart/2005/8/layout/list1"/>
    <dgm:cxn modelId="{54657CBB-BBE2-43FE-AB16-243E5E93734E}" type="presOf" srcId="{E3A747A1-4009-4EBA-BB47-6BE060AE392F}" destId="{9ECE0AFE-5942-4B53-B4B0-9B5FB5004E70}" srcOrd="0" destOrd="0" presId="urn:microsoft.com/office/officeart/2005/8/layout/list1"/>
    <dgm:cxn modelId="{0A23F5BE-085A-4D77-A3B1-81FB7A67102B}" srcId="{681015AF-B2C4-4B0C-A3C9-6B4B998F828B}" destId="{7843D3DE-AE3A-4568-BF17-9F3432AF4042}" srcOrd="4" destOrd="0" parTransId="{D78D3807-8803-4C76-B427-CA9F199AC983}" sibTransId="{903AC535-4CA6-47EF-8090-B2ABEF81DCA9}"/>
    <dgm:cxn modelId="{6E21E46C-66FB-4A0C-9324-811274E4CFA6}" type="presOf" srcId="{4DFAF41A-4E60-4953-82EC-05DBC74E5DC4}" destId="{2C6DA3A0-0075-4D2B-AB64-B6145B70A6AD}" srcOrd="1" destOrd="0" presId="urn:microsoft.com/office/officeart/2005/8/layout/list1"/>
    <dgm:cxn modelId="{F9804704-8CDF-4DB4-B852-08CD7A0A432F}" srcId="{681015AF-B2C4-4B0C-A3C9-6B4B998F828B}" destId="{0D42C59D-71F8-48AB-8207-B71FDE12D417}" srcOrd="1" destOrd="0" parTransId="{86630F5A-A0E8-4FD8-8113-95021472A544}" sibTransId="{524DDFF3-4CDD-4707-90EA-C4580E351369}"/>
    <dgm:cxn modelId="{28E706C8-253B-43F1-8E1A-875D37D9A51B}" type="presOf" srcId="{681015AF-B2C4-4B0C-A3C9-6B4B998F828B}" destId="{85453761-7C47-4EA2-B2CE-CF14519C0786}" srcOrd="0" destOrd="0" presId="urn:microsoft.com/office/officeart/2005/8/layout/list1"/>
    <dgm:cxn modelId="{86F9E74C-ED26-410A-BA01-758F8FAB46CD}" type="presOf" srcId="{BE333842-C0E6-41B9-9F57-71E0DF6BA0F3}" destId="{1424F773-4317-4572-B93B-BBD5BEF1938F}" srcOrd="0" destOrd="0" presId="urn:microsoft.com/office/officeart/2005/8/layout/list1"/>
    <dgm:cxn modelId="{FBE3EDC7-1EB8-4686-9982-DEF9BB17EAA5}" type="presOf" srcId="{7843D3DE-AE3A-4568-BF17-9F3432AF4042}" destId="{A7981E1E-FDD0-466A-872F-9FEA33BF6760}" srcOrd="1" destOrd="0" presId="urn:microsoft.com/office/officeart/2005/8/layout/list1"/>
    <dgm:cxn modelId="{41CACEB8-F6C5-45E1-BEE9-B33147B0C3C7}" srcId="{681015AF-B2C4-4B0C-A3C9-6B4B998F828B}" destId="{4DFAF41A-4E60-4953-82EC-05DBC74E5DC4}" srcOrd="3" destOrd="0" parTransId="{4283F7F4-BD0C-4C77-9F10-845D9362D5C4}" sibTransId="{8BCAF1F4-BF27-4CB6-8F59-1C04AB2FF372}"/>
    <dgm:cxn modelId="{E74498D4-4B27-4277-BCD2-428481B153EE}" type="presParOf" srcId="{85453761-7C47-4EA2-B2CE-CF14519C0786}" destId="{D4F4AB74-2585-4398-97DC-C6B5B6760EBA}" srcOrd="0" destOrd="0" presId="urn:microsoft.com/office/officeart/2005/8/layout/list1"/>
    <dgm:cxn modelId="{DEFA69CC-C7CB-4E79-AA83-35E56EDB08CA}" type="presParOf" srcId="{D4F4AB74-2585-4398-97DC-C6B5B6760EBA}" destId="{1424F773-4317-4572-B93B-BBD5BEF1938F}" srcOrd="0" destOrd="0" presId="urn:microsoft.com/office/officeart/2005/8/layout/list1"/>
    <dgm:cxn modelId="{F9F16B0F-1A36-4BD3-92CA-4AA7EDB25F4F}" type="presParOf" srcId="{D4F4AB74-2585-4398-97DC-C6B5B6760EBA}" destId="{92BAC3CB-E3AA-4F0F-B9D3-D8D50BC10EAE}" srcOrd="1" destOrd="0" presId="urn:microsoft.com/office/officeart/2005/8/layout/list1"/>
    <dgm:cxn modelId="{FED49047-2F55-4DD2-93A9-39718F46074F}" type="presParOf" srcId="{85453761-7C47-4EA2-B2CE-CF14519C0786}" destId="{28EE88D4-8826-4737-9E0D-7844E36B2C26}" srcOrd="1" destOrd="0" presId="urn:microsoft.com/office/officeart/2005/8/layout/list1"/>
    <dgm:cxn modelId="{01BA0CA9-A6B3-4F22-A4D2-C3F7BF3E8D7C}" type="presParOf" srcId="{85453761-7C47-4EA2-B2CE-CF14519C0786}" destId="{0CC16536-8096-4B45-AB6D-46E1961BCCD8}" srcOrd="2" destOrd="0" presId="urn:microsoft.com/office/officeart/2005/8/layout/list1"/>
    <dgm:cxn modelId="{5A2F3E64-6644-4F6D-89D9-92C1D4F54E66}" type="presParOf" srcId="{85453761-7C47-4EA2-B2CE-CF14519C0786}" destId="{83F3731F-EAB8-4679-9244-9A394A1DBEA4}" srcOrd="3" destOrd="0" presId="urn:microsoft.com/office/officeart/2005/8/layout/list1"/>
    <dgm:cxn modelId="{574C4D5B-2B51-4356-BF35-C3D6C6347160}" type="presParOf" srcId="{85453761-7C47-4EA2-B2CE-CF14519C0786}" destId="{66970F0B-11FC-49DC-80DE-07106729C31B}" srcOrd="4" destOrd="0" presId="urn:microsoft.com/office/officeart/2005/8/layout/list1"/>
    <dgm:cxn modelId="{99A9AF1E-067A-4256-A59D-83C19C28F1F6}" type="presParOf" srcId="{66970F0B-11FC-49DC-80DE-07106729C31B}" destId="{C04CB86A-E683-4D88-9B10-5EAE2D0E79D1}" srcOrd="0" destOrd="0" presId="urn:microsoft.com/office/officeart/2005/8/layout/list1"/>
    <dgm:cxn modelId="{D05EBECD-8149-40BE-B0F5-6FD863045E84}" type="presParOf" srcId="{66970F0B-11FC-49DC-80DE-07106729C31B}" destId="{BA22DA51-B436-400E-941B-E8CA3EDC40DA}" srcOrd="1" destOrd="0" presId="urn:microsoft.com/office/officeart/2005/8/layout/list1"/>
    <dgm:cxn modelId="{CD8354B0-26E8-4EED-93C4-12C14B60F43C}" type="presParOf" srcId="{85453761-7C47-4EA2-B2CE-CF14519C0786}" destId="{CE06DA60-F438-4DBA-B590-EA3062D1C2A5}" srcOrd="5" destOrd="0" presId="urn:microsoft.com/office/officeart/2005/8/layout/list1"/>
    <dgm:cxn modelId="{77EEC1A7-BBE8-4334-ADF4-BB204EDA30CA}" type="presParOf" srcId="{85453761-7C47-4EA2-B2CE-CF14519C0786}" destId="{6563DD25-0DF4-4198-A645-A75E5242F05A}" srcOrd="6" destOrd="0" presId="urn:microsoft.com/office/officeart/2005/8/layout/list1"/>
    <dgm:cxn modelId="{EE4D9BD2-A737-4366-8446-9DB0525F034C}" type="presParOf" srcId="{85453761-7C47-4EA2-B2CE-CF14519C0786}" destId="{FCE6650F-AAEA-4AE9-8070-6BD165CA849C}" srcOrd="7" destOrd="0" presId="urn:microsoft.com/office/officeart/2005/8/layout/list1"/>
    <dgm:cxn modelId="{94E22D8F-05F8-44B9-8585-E2706D769D21}" type="presParOf" srcId="{85453761-7C47-4EA2-B2CE-CF14519C0786}" destId="{A6ECD843-1A2E-4CCD-8067-AE68950144E0}" srcOrd="8" destOrd="0" presId="urn:microsoft.com/office/officeart/2005/8/layout/list1"/>
    <dgm:cxn modelId="{8B03F1DE-4218-4F90-A2BC-732ED68EA50A}" type="presParOf" srcId="{A6ECD843-1A2E-4CCD-8067-AE68950144E0}" destId="{9ECE0AFE-5942-4B53-B4B0-9B5FB5004E70}" srcOrd="0" destOrd="0" presId="urn:microsoft.com/office/officeart/2005/8/layout/list1"/>
    <dgm:cxn modelId="{E68C8423-43EF-411E-B0E7-89A348358A5E}" type="presParOf" srcId="{A6ECD843-1A2E-4CCD-8067-AE68950144E0}" destId="{EEB224EE-B06C-457A-B485-AE82919C4C48}" srcOrd="1" destOrd="0" presId="urn:microsoft.com/office/officeart/2005/8/layout/list1"/>
    <dgm:cxn modelId="{9F354160-C3D4-4AAF-8D14-C49D0ACC14AA}" type="presParOf" srcId="{85453761-7C47-4EA2-B2CE-CF14519C0786}" destId="{3E9F38FF-AFD4-4CA5-82C6-F0DC1E56E497}" srcOrd="9" destOrd="0" presId="urn:microsoft.com/office/officeart/2005/8/layout/list1"/>
    <dgm:cxn modelId="{612A9FD5-D3C2-4143-9364-A1CFBFE95E4B}" type="presParOf" srcId="{85453761-7C47-4EA2-B2CE-CF14519C0786}" destId="{DC2844F5-A7C5-483C-8CCA-2397E2A9C297}" srcOrd="10" destOrd="0" presId="urn:microsoft.com/office/officeart/2005/8/layout/list1"/>
    <dgm:cxn modelId="{9686D639-7551-4B20-954E-2FA3196FBA41}" type="presParOf" srcId="{85453761-7C47-4EA2-B2CE-CF14519C0786}" destId="{282E01A4-D30B-48C7-8E59-6D8810AD6B29}" srcOrd="11" destOrd="0" presId="urn:microsoft.com/office/officeart/2005/8/layout/list1"/>
    <dgm:cxn modelId="{907D9CCB-21FB-4191-AF0C-76577997D28D}" type="presParOf" srcId="{85453761-7C47-4EA2-B2CE-CF14519C0786}" destId="{A00511D0-C937-4193-A7F3-89596C7F747A}" srcOrd="12" destOrd="0" presId="urn:microsoft.com/office/officeart/2005/8/layout/list1"/>
    <dgm:cxn modelId="{1820DC9D-8929-4894-ACB1-ED7A92193C77}" type="presParOf" srcId="{A00511D0-C937-4193-A7F3-89596C7F747A}" destId="{7EDEE9EB-B740-480F-AFBE-D60AE2517355}" srcOrd="0" destOrd="0" presId="urn:microsoft.com/office/officeart/2005/8/layout/list1"/>
    <dgm:cxn modelId="{064216CA-52F0-4256-A5FA-6140D0FE804F}" type="presParOf" srcId="{A00511D0-C937-4193-A7F3-89596C7F747A}" destId="{2C6DA3A0-0075-4D2B-AB64-B6145B70A6AD}" srcOrd="1" destOrd="0" presId="urn:microsoft.com/office/officeart/2005/8/layout/list1"/>
    <dgm:cxn modelId="{0DA70628-7F0A-4989-BC76-3EA2085FA79D}" type="presParOf" srcId="{85453761-7C47-4EA2-B2CE-CF14519C0786}" destId="{C5D3ED5E-7EA5-45C7-AE9C-419887B7CE6D}" srcOrd="13" destOrd="0" presId="urn:microsoft.com/office/officeart/2005/8/layout/list1"/>
    <dgm:cxn modelId="{07E4A97F-A4AD-4E72-9DF2-F8DDC43DACAB}" type="presParOf" srcId="{85453761-7C47-4EA2-B2CE-CF14519C0786}" destId="{A83A6780-7243-4A8F-9467-F7E86063C105}" srcOrd="14" destOrd="0" presId="urn:microsoft.com/office/officeart/2005/8/layout/list1"/>
    <dgm:cxn modelId="{1C9408E4-AE71-44FC-ABAC-586F7FE8600E}" type="presParOf" srcId="{85453761-7C47-4EA2-B2CE-CF14519C0786}" destId="{0543C9B0-490C-4FF1-8602-E3B109CBE740}" srcOrd="15" destOrd="0" presId="urn:microsoft.com/office/officeart/2005/8/layout/list1"/>
    <dgm:cxn modelId="{AE288AED-CF74-4B25-A17B-FAFD950F3525}" type="presParOf" srcId="{85453761-7C47-4EA2-B2CE-CF14519C0786}" destId="{1CCD1E95-A2A4-4DC7-A116-D1A675DA5079}" srcOrd="16" destOrd="0" presId="urn:microsoft.com/office/officeart/2005/8/layout/list1"/>
    <dgm:cxn modelId="{71954EA1-2A93-401B-94DD-0643069D8D3E}" type="presParOf" srcId="{1CCD1E95-A2A4-4DC7-A116-D1A675DA5079}" destId="{FB6D4D25-6EB7-421F-93D4-BCB032698D35}" srcOrd="0" destOrd="0" presId="urn:microsoft.com/office/officeart/2005/8/layout/list1"/>
    <dgm:cxn modelId="{B93AE95F-7E19-41B0-9547-3BAF6F21086D}" type="presParOf" srcId="{1CCD1E95-A2A4-4DC7-A116-D1A675DA5079}" destId="{A7981E1E-FDD0-466A-872F-9FEA33BF6760}" srcOrd="1" destOrd="0" presId="urn:microsoft.com/office/officeart/2005/8/layout/list1"/>
    <dgm:cxn modelId="{21FCB6CB-A1C4-4BC8-90B6-AF1E22FFBF23}" type="presParOf" srcId="{85453761-7C47-4EA2-B2CE-CF14519C0786}" destId="{0416C0D3-8DF2-4D8F-8CD2-4067B92F6CD6}" srcOrd="17" destOrd="0" presId="urn:microsoft.com/office/officeart/2005/8/layout/list1"/>
    <dgm:cxn modelId="{E2B74E6A-40E4-49F7-BD09-9C0D600E037D}" type="presParOf" srcId="{85453761-7C47-4EA2-B2CE-CF14519C0786}" destId="{0E89935C-9F3B-4146-B5DC-27CDA4005D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F500E1-30DD-444A-951C-469C4921C4E2}" type="doc">
      <dgm:prSet loTypeId="urn:microsoft.com/office/officeart/2008/layout/BendingPictureBlocks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85102CAA-97E6-4238-AF52-1ACA1A8E772E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ซื้อ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02849D2-EF21-44DE-98FA-71BC775D4FB9}" type="parTrans" cxnId="{F148D0CD-C754-4C56-B729-2542626C9D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B2C42E7E-DBB3-487E-80A2-C018B2B27267}" type="sibTrans" cxnId="{F148D0CD-C754-4C56-B729-2542626C9D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A10326D-7592-4BB9-B8D9-167C60B51DAB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จ้าง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1EC6ACD-1318-4120-A866-0BF395470071}" type="parTrans" cxnId="{04E1692B-66C7-4650-A43F-F12BC4DFE53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FE21551-2E04-41AE-80EB-09E4138C85A7}" type="sibTrans" cxnId="{04E1692B-66C7-4650-A43F-F12BC4DFE53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3AE2C389-043F-4494-B1DD-A4D7ADCA69D8}">
      <dgm:prSet phldrT="[Text]" custT="1"/>
      <dgm:spPr/>
      <dgm:t>
        <a:bodyPr/>
        <a:lstStyle/>
        <a:p>
          <a: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เช่า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ED6BE69-20BE-4E8D-9BF8-DD4CB7D7FCF7}" type="parTrans" cxnId="{ECFB1EEF-E496-47E8-8F94-42E5E78C1AA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81BC7DB-674C-40AF-A291-A63EFEBF8124}" type="sibTrans" cxnId="{ECFB1EEF-E496-47E8-8F94-42E5E78C1AA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DD0E6FB-C075-441D-8182-E544B159B73A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แลกเปลี่ยน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161F7C2-A977-4D32-A850-C61155242D3F}" type="parTrans" cxnId="{B312F3E4-7A6C-4282-B550-F4EA62D111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240AF98-C047-44CE-B035-48E1B1665885}" type="sibTrans" cxnId="{B312F3E4-7A6C-4282-B550-F4EA62D1110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00D9707-A409-41DA-AA52-6926A61C62AC}" type="pres">
      <dgm:prSet presAssocID="{76F500E1-30DD-444A-951C-469C4921C4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E8046EA9-AF6C-4E09-B497-96DEB91B70F5}" type="pres">
      <dgm:prSet presAssocID="{85102CAA-97E6-4238-AF52-1ACA1A8E772E}" presName="composite" presStyleCnt="0"/>
      <dgm:spPr/>
      <dgm:t>
        <a:bodyPr/>
        <a:lstStyle/>
        <a:p>
          <a:endParaRPr lang="th-TH"/>
        </a:p>
      </dgm:t>
    </dgm:pt>
    <dgm:pt modelId="{66AB8F02-C57A-44AF-B95C-879461829CF5}" type="pres">
      <dgm:prSet presAssocID="{85102CAA-97E6-4238-AF52-1ACA1A8E772E}" presName="rect1" presStyleLbl="bgImgPlace1" presStyleIdx="0" presStyleCnt="4" custScaleX="52868" custScaleY="65554" custLinFactNeighborX="-23" custLinFactNeighborY="24271"/>
      <dgm:spPr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th-TH"/>
        </a:p>
      </dgm:t>
    </dgm:pt>
    <dgm:pt modelId="{58A2056E-3AC6-43F1-B7B7-8D277BF60F60}" type="pres">
      <dgm:prSet presAssocID="{85102CAA-97E6-4238-AF52-1ACA1A8E772E}" presName="rect2" presStyleLbl="node1" presStyleIdx="0" presStyleCnt="4" custScaleX="124823" custLinFactNeighborX="-17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E76CD7-66A3-4977-8979-CD4EEC77A394}" type="pres">
      <dgm:prSet presAssocID="{B2C42E7E-DBB3-487E-80A2-C018B2B27267}" presName="sibTrans" presStyleCnt="0"/>
      <dgm:spPr/>
      <dgm:t>
        <a:bodyPr/>
        <a:lstStyle/>
        <a:p>
          <a:endParaRPr lang="th-TH"/>
        </a:p>
      </dgm:t>
    </dgm:pt>
    <dgm:pt modelId="{D370984C-1FF8-49C3-949B-7F2C75E51CC7}" type="pres">
      <dgm:prSet presAssocID="{8A10326D-7592-4BB9-B8D9-167C60B51DAB}" presName="composite" presStyleCnt="0"/>
      <dgm:spPr/>
      <dgm:t>
        <a:bodyPr/>
        <a:lstStyle/>
        <a:p>
          <a:endParaRPr lang="th-TH"/>
        </a:p>
      </dgm:t>
    </dgm:pt>
    <dgm:pt modelId="{7EC35C7E-C1AA-4CE5-8F4A-59EC9C442A36}" type="pres">
      <dgm:prSet presAssocID="{8A10326D-7592-4BB9-B8D9-167C60B51DAB}" presName="rect1" presStyleLbl="bgImgPlace1" presStyleIdx="1" presStyleCnt="4" custScaleX="50546" custScaleY="63487" custLinFactNeighborX="71" custLinFactNeighborY="21309"/>
      <dgm:spPr>
        <a:blipFill>
          <a:blip xmlns:r="http://schemas.openxmlformats.org/officeDocument/2006/relationships" r:embed="rId2">
            <a:extLst/>
          </a:blip>
          <a:srcRect/>
          <a:stretch>
            <a:fillRect l="-10000" r="-10000"/>
          </a:stretch>
        </a:blipFill>
      </dgm:spPr>
      <dgm:t>
        <a:bodyPr/>
        <a:lstStyle/>
        <a:p>
          <a:endParaRPr lang="th-TH"/>
        </a:p>
      </dgm:t>
    </dgm:pt>
    <dgm:pt modelId="{5E1024A4-C4E4-454D-9339-A5D648278377}" type="pres">
      <dgm:prSet presAssocID="{8A10326D-7592-4BB9-B8D9-167C60B51DAB}" presName="rect2" presStyleLbl="node1" presStyleIdx="1" presStyleCnt="4" custScaleX="126763" custLinFactNeighborX="3652" custLinFactNeighborY="-46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C529CF-822D-4DC1-A8A8-43F9F3E1E254}" type="pres">
      <dgm:prSet presAssocID="{4FE21551-2E04-41AE-80EB-09E4138C85A7}" presName="sibTrans" presStyleCnt="0"/>
      <dgm:spPr/>
      <dgm:t>
        <a:bodyPr/>
        <a:lstStyle/>
        <a:p>
          <a:endParaRPr lang="th-TH"/>
        </a:p>
      </dgm:t>
    </dgm:pt>
    <dgm:pt modelId="{0EECE4C3-D2ED-4634-ACCC-590C1204A633}" type="pres">
      <dgm:prSet presAssocID="{3AE2C389-043F-4494-B1DD-A4D7ADCA69D8}" presName="composite" presStyleCnt="0"/>
      <dgm:spPr/>
      <dgm:t>
        <a:bodyPr/>
        <a:lstStyle/>
        <a:p>
          <a:endParaRPr lang="th-TH"/>
        </a:p>
      </dgm:t>
    </dgm:pt>
    <dgm:pt modelId="{12B724D8-B91C-434C-89E9-5FAF3CA74B82}" type="pres">
      <dgm:prSet presAssocID="{3AE2C389-043F-4494-B1DD-A4D7ADCA69D8}" presName="rect1" presStyleLbl="bgImgPlace1" presStyleIdx="2" presStyleCnt="4" custScaleX="53637" custScaleY="62790" custLinFactNeighborX="622" custLinFactNeighborY="25525"/>
      <dgm:spPr>
        <a:blipFill>
          <a:blip xmlns:r="http://schemas.openxmlformats.org/officeDocument/2006/relationships" r:embed="rId3">
            <a:extLst/>
          </a:blip>
          <a:srcRect/>
          <a:stretch>
            <a:fillRect l="-32000" r="-32000"/>
          </a:stretch>
        </a:blipFill>
      </dgm:spPr>
      <dgm:t>
        <a:bodyPr/>
        <a:lstStyle/>
        <a:p>
          <a:endParaRPr lang="th-TH"/>
        </a:p>
      </dgm:t>
    </dgm:pt>
    <dgm:pt modelId="{C3C0058D-C79C-4435-92CB-2B0D3F025416}" type="pres">
      <dgm:prSet presAssocID="{3AE2C389-043F-4494-B1DD-A4D7ADCA69D8}" presName="rect2" presStyleLbl="node1" presStyleIdx="2" presStyleCnt="4" custScaleX="1343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A088C3-1536-4077-9713-79F8B9C12FD0}" type="pres">
      <dgm:prSet presAssocID="{F81BC7DB-674C-40AF-A291-A63EFEBF8124}" presName="sibTrans" presStyleCnt="0"/>
      <dgm:spPr/>
      <dgm:t>
        <a:bodyPr/>
        <a:lstStyle/>
        <a:p>
          <a:endParaRPr lang="th-TH"/>
        </a:p>
      </dgm:t>
    </dgm:pt>
    <dgm:pt modelId="{13B835D2-6BD1-496A-87EC-EFA3DC205455}" type="pres">
      <dgm:prSet presAssocID="{5DD0E6FB-C075-441D-8182-E544B159B73A}" presName="composite" presStyleCnt="0"/>
      <dgm:spPr/>
      <dgm:t>
        <a:bodyPr/>
        <a:lstStyle/>
        <a:p>
          <a:endParaRPr lang="th-TH"/>
        </a:p>
      </dgm:t>
    </dgm:pt>
    <dgm:pt modelId="{88B04F61-DF5E-4CDA-8F9F-77F27E3AEFF3}" type="pres">
      <dgm:prSet presAssocID="{5DD0E6FB-C075-441D-8182-E544B159B73A}" presName="rect1" presStyleLbl="bgImgPlace1" presStyleIdx="3" presStyleCnt="4" custScaleX="53061" custScaleY="62010" custLinFactNeighborX="1426" custLinFactNeighborY="24993"/>
      <dgm:spPr>
        <a:blipFill>
          <a:blip xmlns:r="http://schemas.openxmlformats.org/officeDocument/2006/relationships" r:embed="rId4">
            <a:extLst/>
          </a:blip>
          <a:srcRect/>
          <a:stretch>
            <a:fillRect l="-20000" r="-20000"/>
          </a:stretch>
        </a:blipFill>
      </dgm:spPr>
      <dgm:t>
        <a:bodyPr/>
        <a:lstStyle/>
        <a:p>
          <a:endParaRPr lang="th-TH"/>
        </a:p>
      </dgm:t>
    </dgm:pt>
    <dgm:pt modelId="{BEA2DAB0-5143-4239-97F3-737040D9EF0F}" type="pres">
      <dgm:prSet presAssocID="{5DD0E6FB-C075-441D-8182-E544B159B73A}" presName="rect2" presStyleLbl="node1" presStyleIdx="3" presStyleCnt="4" custScaleX="1280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6D48C6-FEF6-48F0-9763-3592466B8DD3}" type="presOf" srcId="{85102CAA-97E6-4238-AF52-1ACA1A8E772E}" destId="{58A2056E-3AC6-43F1-B7B7-8D277BF60F60}" srcOrd="0" destOrd="0" presId="urn:microsoft.com/office/officeart/2008/layout/BendingPictureBlocks"/>
    <dgm:cxn modelId="{04E1692B-66C7-4650-A43F-F12BC4DFE535}" srcId="{76F500E1-30DD-444A-951C-469C4921C4E2}" destId="{8A10326D-7592-4BB9-B8D9-167C60B51DAB}" srcOrd="1" destOrd="0" parTransId="{71EC6ACD-1318-4120-A866-0BF395470071}" sibTransId="{4FE21551-2E04-41AE-80EB-09E4138C85A7}"/>
    <dgm:cxn modelId="{7919FF3D-2DC0-4CA2-8F6B-E96D094E0FA3}" type="presOf" srcId="{76F500E1-30DD-444A-951C-469C4921C4E2}" destId="{F00D9707-A409-41DA-AA52-6926A61C62AC}" srcOrd="0" destOrd="0" presId="urn:microsoft.com/office/officeart/2008/layout/BendingPictureBlocks"/>
    <dgm:cxn modelId="{B312F3E4-7A6C-4282-B550-F4EA62D1110D}" srcId="{76F500E1-30DD-444A-951C-469C4921C4E2}" destId="{5DD0E6FB-C075-441D-8182-E544B159B73A}" srcOrd="3" destOrd="0" parTransId="{C161F7C2-A977-4D32-A850-C61155242D3F}" sibTransId="{F240AF98-C047-44CE-B035-48E1B1665885}"/>
    <dgm:cxn modelId="{5B7D9141-9825-4F5B-962C-597933006BDD}" type="presOf" srcId="{5DD0E6FB-C075-441D-8182-E544B159B73A}" destId="{BEA2DAB0-5143-4239-97F3-737040D9EF0F}" srcOrd="0" destOrd="0" presId="urn:microsoft.com/office/officeart/2008/layout/BendingPictureBlocks"/>
    <dgm:cxn modelId="{CF588AE4-09E6-4BB7-9C32-978F2FFCD49F}" type="presOf" srcId="{3AE2C389-043F-4494-B1DD-A4D7ADCA69D8}" destId="{C3C0058D-C79C-4435-92CB-2B0D3F025416}" srcOrd="0" destOrd="0" presId="urn:microsoft.com/office/officeart/2008/layout/BendingPictureBlocks"/>
    <dgm:cxn modelId="{ECFB1EEF-E496-47E8-8F94-42E5E78C1AA7}" srcId="{76F500E1-30DD-444A-951C-469C4921C4E2}" destId="{3AE2C389-043F-4494-B1DD-A4D7ADCA69D8}" srcOrd="2" destOrd="0" parTransId="{DED6BE69-20BE-4E8D-9BF8-DD4CB7D7FCF7}" sibTransId="{F81BC7DB-674C-40AF-A291-A63EFEBF8124}"/>
    <dgm:cxn modelId="{F148D0CD-C754-4C56-B729-2542626C9D0D}" srcId="{76F500E1-30DD-444A-951C-469C4921C4E2}" destId="{85102CAA-97E6-4238-AF52-1ACA1A8E772E}" srcOrd="0" destOrd="0" parTransId="{402849D2-EF21-44DE-98FA-71BC775D4FB9}" sibTransId="{B2C42E7E-DBB3-487E-80A2-C018B2B27267}"/>
    <dgm:cxn modelId="{431C2497-7FE7-4D16-8484-0DA27B9E5912}" type="presOf" srcId="{8A10326D-7592-4BB9-B8D9-167C60B51DAB}" destId="{5E1024A4-C4E4-454D-9339-A5D648278377}" srcOrd="0" destOrd="0" presId="urn:microsoft.com/office/officeart/2008/layout/BendingPictureBlocks"/>
    <dgm:cxn modelId="{C89DB54D-8362-4CF6-8342-56229E8CAB54}" type="presParOf" srcId="{F00D9707-A409-41DA-AA52-6926A61C62AC}" destId="{E8046EA9-AF6C-4E09-B497-96DEB91B70F5}" srcOrd="0" destOrd="0" presId="urn:microsoft.com/office/officeart/2008/layout/BendingPictureBlocks"/>
    <dgm:cxn modelId="{EE6C7E3A-DA8E-470F-9090-67FB0E3CB5D7}" type="presParOf" srcId="{E8046EA9-AF6C-4E09-B497-96DEB91B70F5}" destId="{66AB8F02-C57A-44AF-B95C-879461829CF5}" srcOrd="0" destOrd="0" presId="urn:microsoft.com/office/officeart/2008/layout/BendingPictureBlocks"/>
    <dgm:cxn modelId="{E7C4B456-9C62-42D7-B42D-86CF1A8E4027}" type="presParOf" srcId="{E8046EA9-AF6C-4E09-B497-96DEB91B70F5}" destId="{58A2056E-3AC6-43F1-B7B7-8D277BF60F60}" srcOrd="1" destOrd="0" presId="urn:microsoft.com/office/officeart/2008/layout/BendingPictureBlocks"/>
    <dgm:cxn modelId="{16C57188-B926-4543-B4C1-25910E00B5FD}" type="presParOf" srcId="{F00D9707-A409-41DA-AA52-6926A61C62AC}" destId="{70E76CD7-66A3-4977-8979-CD4EEC77A394}" srcOrd="1" destOrd="0" presId="urn:microsoft.com/office/officeart/2008/layout/BendingPictureBlocks"/>
    <dgm:cxn modelId="{035B1F95-C421-4381-BB73-ABB05F0DCC7F}" type="presParOf" srcId="{F00D9707-A409-41DA-AA52-6926A61C62AC}" destId="{D370984C-1FF8-49C3-949B-7F2C75E51CC7}" srcOrd="2" destOrd="0" presId="urn:microsoft.com/office/officeart/2008/layout/BendingPictureBlocks"/>
    <dgm:cxn modelId="{5AFF5E05-6A6A-40B2-9F60-BC5670E7037D}" type="presParOf" srcId="{D370984C-1FF8-49C3-949B-7F2C75E51CC7}" destId="{7EC35C7E-C1AA-4CE5-8F4A-59EC9C442A36}" srcOrd="0" destOrd="0" presId="urn:microsoft.com/office/officeart/2008/layout/BendingPictureBlocks"/>
    <dgm:cxn modelId="{D8B1516F-C938-46ED-86AF-9C5EF951753F}" type="presParOf" srcId="{D370984C-1FF8-49C3-949B-7F2C75E51CC7}" destId="{5E1024A4-C4E4-454D-9339-A5D648278377}" srcOrd="1" destOrd="0" presId="urn:microsoft.com/office/officeart/2008/layout/BendingPictureBlocks"/>
    <dgm:cxn modelId="{85B87713-0FE7-4C66-9D47-136E55939928}" type="presParOf" srcId="{F00D9707-A409-41DA-AA52-6926A61C62AC}" destId="{08C529CF-822D-4DC1-A8A8-43F9F3E1E254}" srcOrd="3" destOrd="0" presId="urn:microsoft.com/office/officeart/2008/layout/BendingPictureBlocks"/>
    <dgm:cxn modelId="{CAC0923A-5BDC-409A-8BD2-1EAAC5D98C10}" type="presParOf" srcId="{F00D9707-A409-41DA-AA52-6926A61C62AC}" destId="{0EECE4C3-D2ED-4634-ACCC-590C1204A633}" srcOrd="4" destOrd="0" presId="urn:microsoft.com/office/officeart/2008/layout/BendingPictureBlocks"/>
    <dgm:cxn modelId="{0633DC72-B481-4E97-A746-4EB476CBF20A}" type="presParOf" srcId="{0EECE4C3-D2ED-4634-ACCC-590C1204A633}" destId="{12B724D8-B91C-434C-89E9-5FAF3CA74B82}" srcOrd="0" destOrd="0" presId="urn:microsoft.com/office/officeart/2008/layout/BendingPictureBlocks"/>
    <dgm:cxn modelId="{FA850B09-7213-4188-902D-5C8E17C6CC32}" type="presParOf" srcId="{0EECE4C3-D2ED-4634-ACCC-590C1204A633}" destId="{C3C0058D-C79C-4435-92CB-2B0D3F025416}" srcOrd="1" destOrd="0" presId="urn:microsoft.com/office/officeart/2008/layout/BendingPictureBlocks"/>
    <dgm:cxn modelId="{CF728F2F-0F6C-461A-AE9A-C2AC7861ACF5}" type="presParOf" srcId="{F00D9707-A409-41DA-AA52-6926A61C62AC}" destId="{5BA088C3-1536-4077-9713-79F8B9C12FD0}" srcOrd="5" destOrd="0" presId="urn:microsoft.com/office/officeart/2008/layout/BendingPictureBlocks"/>
    <dgm:cxn modelId="{0821E1F4-3A91-465F-B0B3-65EA83CDA0B0}" type="presParOf" srcId="{F00D9707-A409-41DA-AA52-6926A61C62AC}" destId="{13B835D2-6BD1-496A-87EC-EFA3DC205455}" srcOrd="6" destOrd="0" presId="urn:microsoft.com/office/officeart/2008/layout/BendingPictureBlocks"/>
    <dgm:cxn modelId="{ABDFE5D6-7E47-4C3E-8638-B52216495D99}" type="presParOf" srcId="{13B835D2-6BD1-496A-87EC-EFA3DC205455}" destId="{88B04F61-DF5E-4CDA-8F9F-77F27E3AEFF3}" srcOrd="0" destOrd="0" presId="urn:microsoft.com/office/officeart/2008/layout/BendingPictureBlocks"/>
    <dgm:cxn modelId="{0C64A563-7679-447A-BBF1-B47A04CA9C81}" type="presParOf" srcId="{13B835D2-6BD1-496A-87EC-EFA3DC205455}" destId="{BEA2DAB0-5143-4239-97F3-737040D9EF0F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C0B27-8CC3-439C-8104-143BA452E40D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BA2EBF6-61AE-4D10-BF2A-58BE15CFC956}">
      <dgm:prSet phldrT="[Text]"/>
      <dgm:spPr/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พัสดุ</a:t>
          </a:r>
          <a:endParaRPr lang="th-TH" dirty="0">
            <a:solidFill>
              <a:schemeClr val="bg1"/>
            </a:solidFill>
          </a:endParaRPr>
        </a:p>
      </dgm:t>
    </dgm:pt>
    <dgm:pt modelId="{03A1580E-2973-43BC-AF9A-0282A000023F}" type="parTrans" cxnId="{F4D369B9-47A5-4421-B835-95113E23EFB7}">
      <dgm:prSet/>
      <dgm:spPr/>
      <dgm:t>
        <a:bodyPr/>
        <a:lstStyle/>
        <a:p>
          <a:endParaRPr lang="th-TH"/>
        </a:p>
      </dgm:t>
    </dgm:pt>
    <dgm:pt modelId="{4BBE70A7-028E-4D67-B0F6-87369399BC4C}" type="sibTrans" cxnId="{F4D369B9-47A5-4421-B835-95113E23EFB7}">
      <dgm:prSet/>
      <dgm:spPr/>
      <dgm:t>
        <a:bodyPr/>
        <a:lstStyle/>
        <a:p>
          <a:endParaRPr lang="th-TH"/>
        </a:p>
      </dgm:t>
    </dgm:pt>
    <dgm:pt modelId="{407745F6-8D0C-4638-8A2C-653D7F8923BE}">
      <dgm:prSet phldrT="[Text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สินค้า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69CD9-9B2D-4A6B-9209-5D489DC7A3C3}" type="parTrans" cxnId="{EABE0C38-8211-46FB-8521-FB61B1FB2221}">
      <dgm:prSet/>
      <dgm:spPr/>
      <dgm:t>
        <a:bodyPr/>
        <a:lstStyle/>
        <a:p>
          <a:endParaRPr lang="th-TH"/>
        </a:p>
      </dgm:t>
    </dgm:pt>
    <dgm:pt modelId="{CA0EE1DB-1C14-4F37-BD07-925C0F93D347}" type="sibTrans" cxnId="{EABE0C38-8211-46FB-8521-FB61B1FB2221}">
      <dgm:prSet/>
      <dgm:spPr/>
      <dgm:t>
        <a:bodyPr/>
        <a:lstStyle/>
        <a:p>
          <a:endParaRPr lang="th-TH"/>
        </a:p>
      </dgm:t>
    </dgm:pt>
    <dgm:pt modelId="{BB41BFC7-00C5-4849-815A-D94CA3E802D4}">
      <dgm:prSet phldrT="[Text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งานจ้างก่อสร้าง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B88FF-0605-4FAA-8C90-6078AECC9EB9}" type="parTrans" cxnId="{0CDA6F7D-30AA-4B91-AC62-3F02070F5284}">
      <dgm:prSet/>
      <dgm:spPr/>
      <dgm:t>
        <a:bodyPr/>
        <a:lstStyle/>
        <a:p>
          <a:endParaRPr lang="th-TH"/>
        </a:p>
      </dgm:t>
    </dgm:pt>
    <dgm:pt modelId="{1B94D35A-5C19-46F0-A493-914850B76A3C}" type="sibTrans" cxnId="{0CDA6F7D-30AA-4B91-AC62-3F02070F5284}">
      <dgm:prSet/>
      <dgm:spPr/>
      <dgm:t>
        <a:bodyPr/>
        <a:lstStyle/>
        <a:p>
          <a:endParaRPr lang="th-TH"/>
        </a:p>
      </dgm:t>
    </dgm:pt>
    <dgm:pt modelId="{F0EF159F-1DE2-406C-A0DE-A6D4A73DB7D6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งานจ้างออกแบบและควบคุมงาน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8E29A-77A0-4FD7-BB85-98D3B024E38C}" type="parTrans" cxnId="{DC89D240-30A5-4495-96FE-15BAC1EBC08B}">
      <dgm:prSet/>
      <dgm:spPr/>
      <dgm:t>
        <a:bodyPr/>
        <a:lstStyle/>
        <a:p>
          <a:endParaRPr lang="th-TH"/>
        </a:p>
      </dgm:t>
    </dgm:pt>
    <dgm:pt modelId="{650E81B1-4749-48F1-A76E-7E0EF51CDEB6}" type="sibTrans" cxnId="{DC89D240-30A5-4495-96FE-15BAC1EBC08B}">
      <dgm:prSet/>
      <dgm:spPr/>
      <dgm:t>
        <a:bodyPr/>
        <a:lstStyle/>
        <a:p>
          <a:endParaRPr lang="th-TH"/>
        </a:p>
      </dgm:t>
    </dgm:pt>
    <dgm:pt modelId="{45913AD1-1EC8-4307-AE99-C41FB63BC12C}">
      <dgm:prSet phldrT="[Text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</a:t>
          </a:r>
          <a:b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ที่ปรึกษา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BAB4A-0CCF-4180-A6F9-EBC8F0CAFB05}" type="parTrans" cxnId="{C69901DF-0041-447C-AFF5-8D6409A009D8}">
      <dgm:prSet/>
      <dgm:spPr/>
      <dgm:t>
        <a:bodyPr/>
        <a:lstStyle/>
        <a:p>
          <a:endParaRPr lang="th-TH"/>
        </a:p>
      </dgm:t>
    </dgm:pt>
    <dgm:pt modelId="{2C200F08-CB39-414F-9489-71843304FD91}" type="sibTrans" cxnId="{C69901DF-0041-447C-AFF5-8D6409A009D8}">
      <dgm:prSet/>
      <dgm:spPr/>
      <dgm:t>
        <a:bodyPr/>
        <a:lstStyle/>
        <a:p>
          <a:endParaRPr lang="th-TH"/>
        </a:p>
      </dgm:t>
    </dgm:pt>
    <dgm:pt modelId="{945090B7-1420-4966-93FE-98490478D7BF}">
      <dgm:prSet phldrT="[Text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งานบริการ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5E6332-3FA0-4194-9CFC-E7D322A169EE}" type="parTrans" cxnId="{100716C6-0DDD-423C-921A-5B129D94E320}">
      <dgm:prSet/>
      <dgm:spPr/>
      <dgm:t>
        <a:bodyPr/>
        <a:lstStyle/>
        <a:p>
          <a:endParaRPr lang="th-TH"/>
        </a:p>
      </dgm:t>
    </dgm:pt>
    <dgm:pt modelId="{E76167EA-FEDA-4B1C-B64A-EB6E85CE6A9C}" type="sibTrans" cxnId="{100716C6-0DDD-423C-921A-5B129D94E320}">
      <dgm:prSet/>
      <dgm:spPr/>
      <dgm:t>
        <a:bodyPr/>
        <a:lstStyle/>
        <a:p>
          <a:endParaRPr lang="th-TH"/>
        </a:p>
      </dgm:t>
    </dgm:pt>
    <dgm:pt modelId="{B2E8DF7D-8949-40A9-B88C-45077F3901A4}" type="pres">
      <dgm:prSet presAssocID="{372C0B27-8CC3-439C-8104-143BA452E4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3485FE3-3E55-4986-8BBA-1FF78DC5CCAE}" type="pres">
      <dgm:prSet presAssocID="{5BA2EBF6-61AE-4D10-BF2A-58BE15CFC956}" presName="centerShape" presStyleLbl="node0" presStyleIdx="0" presStyleCnt="1"/>
      <dgm:spPr/>
      <dgm:t>
        <a:bodyPr/>
        <a:lstStyle/>
        <a:p>
          <a:endParaRPr lang="th-TH"/>
        </a:p>
      </dgm:t>
    </dgm:pt>
    <dgm:pt modelId="{A4565155-97A3-465D-B251-C719356FA0EA}" type="pres">
      <dgm:prSet presAssocID="{CD469CD9-9B2D-4A6B-9209-5D489DC7A3C3}" presName="parTrans" presStyleLbl="sibTrans2D1" presStyleIdx="0" presStyleCnt="5"/>
      <dgm:spPr/>
      <dgm:t>
        <a:bodyPr/>
        <a:lstStyle/>
        <a:p>
          <a:endParaRPr lang="th-TH"/>
        </a:p>
      </dgm:t>
    </dgm:pt>
    <dgm:pt modelId="{285C6832-3084-405F-B648-DF9D9E542641}" type="pres">
      <dgm:prSet presAssocID="{CD469CD9-9B2D-4A6B-9209-5D489DC7A3C3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640C0B1F-211B-41C1-B697-B73712C087B7}" type="pres">
      <dgm:prSet presAssocID="{407745F6-8D0C-4638-8A2C-653D7F8923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48F113-1CD1-4A99-8DD3-25B487612D62}" type="pres">
      <dgm:prSet presAssocID="{098B88FF-0605-4FAA-8C90-6078AECC9EB9}" presName="parTrans" presStyleLbl="sibTrans2D1" presStyleIdx="1" presStyleCnt="5"/>
      <dgm:spPr/>
      <dgm:t>
        <a:bodyPr/>
        <a:lstStyle/>
        <a:p>
          <a:endParaRPr lang="th-TH"/>
        </a:p>
      </dgm:t>
    </dgm:pt>
    <dgm:pt modelId="{D3735E9C-B07E-4924-A68A-AB0BED06050A}" type="pres">
      <dgm:prSet presAssocID="{098B88FF-0605-4FAA-8C90-6078AECC9EB9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E23C9A7B-793F-412D-A3FD-4A144BA2D19C}" type="pres">
      <dgm:prSet presAssocID="{BB41BFC7-00C5-4849-815A-D94CA3E802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4AAADB-0D8D-4DE4-8AEB-0930AC42D464}" type="pres">
      <dgm:prSet presAssocID="{FCC8E29A-77A0-4FD7-BB85-98D3B024E38C}" presName="parTrans" presStyleLbl="sibTrans2D1" presStyleIdx="2" presStyleCnt="5"/>
      <dgm:spPr/>
      <dgm:t>
        <a:bodyPr/>
        <a:lstStyle/>
        <a:p>
          <a:endParaRPr lang="th-TH"/>
        </a:p>
      </dgm:t>
    </dgm:pt>
    <dgm:pt modelId="{D779D183-8DD7-487B-B1F2-125CFE2B1D40}" type="pres">
      <dgm:prSet presAssocID="{FCC8E29A-77A0-4FD7-BB85-98D3B024E38C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549DFFBF-FB1C-47E3-8291-100D2E7624C8}" type="pres">
      <dgm:prSet presAssocID="{F0EF159F-1DE2-406C-A0DE-A6D4A73DB7D6}" presName="node" presStyleLbl="node1" presStyleIdx="2" presStyleCnt="5" custScaleX="113976" custRadScaleRad="100528" custRadScaleInc="-37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7C91B1-FEEA-428D-A8CD-A50B8E986151}" type="pres">
      <dgm:prSet presAssocID="{31ABAB4A-0CCF-4180-A6F9-EBC8F0CAFB05}" presName="parTrans" presStyleLbl="sibTrans2D1" presStyleIdx="3" presStyleCnt="5"/>
      <dgm:spPr/>
      <dgm:t>
        <a:bodyPr/>
        <a:lstStyle/>
        <a:p>
          <a:endParaRPr lang="th-TH"/>
        </a:p>
      </dgm:t>
    </dgm:pt>
    <dgm:pt modelId="{22B5721C-9338-4E23-9273-ED8488698316}" type="pres">
      <dgm:prSet presAssocID="{31ABAB4A-0CCF-4180-A6F9-EBC8F0CAFB05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B2D7C862-4243-42FF-94DD-2BB14A593F07}" type="pres">
      <dgm:prSet presAssocID="{45913AD1-1EC8-4307-AE99-C41FB63BC1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8DD022-2570-4B17-81F8-03A9FCC4C5F5}" type="pres">
      <dgm:prSet presAssocID="{F25E6332-3FA0-4194-9CFC-E7D322A169EE}" presName="parTrans" presStyleLbl="sibTrans2D1" presStyleIdx="4" presStyleCnt="5"/>
      <dgm:spPr/>
      <dgm:t>
        <a:bodyPr/>
        <a:lstStyle/>
        <a:p>
          <a:endParaRPr lang="th-TH"/>
        </a:p>
      </dgm:t>
    </dgm:pt>
    <dgm:pt modelId="{23F0DB3A-F4A6-47E3-8B2B-EFC7085343DC}" type="pres">
      <dgm:prSet presAssocID="{F25E6332-3FA0-4194-9CFC-E7D322A169EE}" presName="connectorText" presStyleLbl="sibTrans2D1" presStyleIdx="4" presStyleCnt="5"/>
      <dgm:spPr/>
      <dgm:t>
        <a:bodyPr/>
        <a:lstStyle/>
        <a:p>
          <a:endParaRPr lang="th-TH"/>
        </a:p>
      </dgm:t>
    </dgm:pt>
    <dgm:pt modelId="{0D09759F-2A10-465F-95EE-F068848DA3B7}" type="pres">
      <dgm:prSet presAssocID="{945090B7-1420-4966-93FE-98490478D7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E74F605-077D-4C46-BD89-462A5CC01D40}" type="presOf" srcId="{372C0B27-8CC3-439C-8104-143BA452E40D}" destId="{B2E8DF7D-8949-40A9-B88C-45077F3901A4}" srcOrd="0" destOrd="0" presId="urn:microsoft.com/office/officeart/2005/8/layout/radial5"/>
    <dgm:cxn modelId="{100716C6-0DDD-423C-921A-5B129D94E320}" srcId="{5BA2EBF6-61AE-4D10-BF2A-58BE15CFC956}" destId="{945090B7-1420-4966-93FE-98490478D7BF}" srcOrd="4" destOrd="0" parTransId="{F25E6332-3FA0-4194-9CFC-E7D322A169EE}" sibTransId="{E76167EA-FEDA-4B1C-B64A-EB6E85CE6A9C}"/>
    <dgm:cxn modelId="{7F97C602-096C-4D58-A908-883CE0F34473}" type="presOf" srcId="{F25E6332-3FA0-4194-9CFC-E7D322A169EE}" destId="{23F0DB3A-F4A6-47E3-8B2B-EFC7085343DC}" srcOrd="1" destOrd="0" presId="urn:microsoft.com/office/officeart/2005/8/layout/radial5"/>
    <dgm:cxn modelId="{6EA03EA0-A9DB-4A77-80D7-F047AC0557B6}" type="presOf" srcId="{098B88FF-0605-4FAA-8C90-6078AECC9EB9}" destId="{D3735E9C-B07E-4924-A68A-AB0BED06050A}" srcOrd="1" destOrd="0" presId="urn:microsoft.com/office/officeart/2005/8/layout/radial5"/>
    <dgm:cxn modelId="{517E9497-2034-4249-B729-8C3C0C4DFAC5}" type="presOf" srcId="{FCC8E29A-77A0-4FD7-BB85-98D3B024E38C}" destId="{D64AAADB-0D8D-4DE4-8AEB-0930AC42D464}" srcOrd="0" destOrd="0" presId="urn:microsoft.com/office/officeart/2005/8/layout/radial5"/>
    <dgm:cxn modelId="{7B9D8351-787C-4AE8-A97A-D7A7EF48DB82}" type="presOf" srcId="{31ABAB4A-0CCF-4180-A6F9-EBC8F0CAFB05}" destId="{1C7C91B1-FEEA-428D-A8CD-A50B8E986151}" srcOrd="0" destOrd="0" presId="urn:microsoft.com/office/officeart/2005/8/layout/radial5"/>
    <dgm:cxn modelId="{DC89D240-30A5-4495-96FE-15BAC1EBC08B}" srcId="{5BA2EBF6-61AE-4D10-BF2A-58BE15CFC956}" destId="{F0EF159F-1DE2-406C-A0DE-A6D4A73DB7D6}" srcOrd="2" destOrd="0" parTransId="{FCC8E29A-77A0-4FD7-BB85-98D3B024E38C}" sibTransId="{650E81B1-4749-48F1-A76E-7E0EF51CDEB6}"/>
    <dgm:cxn modelId="{C69901DF-0041-447C-AFF5-8D6409A009D8}" srcId="{5BA2EBF6-61AE-4D10-BF2A-58BE15CFC956}" destId="{45913AD1-1EC8-4307-AE99-C41FB63BC12C}" srcOrd="3" destOrd="0" parTransId="{31ABAB4A-0CCF-4180-A6F9-EBC8F0CAFB05}" sibTransId="{2C200F08-CB39-414F-9489-71843304FD91}"/>
    <dgm:cxn modelId="{9AD875C6-1986-4A92-94A4-BC263D345114}" type="presOf" srcId="{407745F6-8D0C-4638-8A2C-653D7F8923BE}" destId="{640C0B1F-211B-41C1-B697-B73712C087B7}" srcOrd="0" destOrd="0" presId="urn:microsoft.com/office/officeart/2005/8/layout/radial5"/>
    <dgm:cxn modelId="{B5A8A48F-D945-436C-85F7-483043B0641B}" type="presOf" srcId="{CD469CD9-9B2D-4A6B-9209-5D489DC7A3C3}" destId="{285C6832-3084-405F-B648-DF9D9E542641}" srcOrd="1" destOrd="0" presId="urn:microsoft.com/office/officeart/2005/8/layout/radial5"/>
    <dgm:cxn modelId="{F4D369B9-47A5-4421-B835-95113E23EFB7}" srcId="{372C0B27-8CC3-439C-8104-143BA452E40D}" destId="{5BA2EBF6-61AE-4D10-BF2A-58BE15CFC956}" srcOrd="0" destOrd="0" parTransId="{03A1580E-2973-43BC-AF9A-0282A000023F}" sibTransId="{4BBE70A7-028E-4D67-B0F6-87369399BC4C}"/>
    <dgm:cxn modelId="{65161BF4-7726-49B8-A502-65B91E3243FE}" type="presOf" srcId="{5BA2EBF6-61AE-4D10-BF2A-58BE15CFC956}" destId="{13485FE3-3E55-4986-8BBA-1FF78DC5CCAE}" srcOrd="0" destOrd="0" presId="urn:microsoft.com/office/officeart/2005/8/layout/radial5"/>
    <dgm:cxn modelId="{68AE7334-0F95-4772-BD63-7FA5B460B655}" type="presOf" srcId="{098B88FF-0605-4FAA-8C90-6078AECC9EB9}" destId="{EA48F113-1CD1-4A99-8DD3-25B487612D62}" srcOrd="0" destOrd="0" presId="urn:microsoft.com/office/officeart/2005/8/layout/radial5"/>
    <dgm:cxn modelId="{EA62FAA4-2D08-4A3F-A5CF-33A142988617}" type="presOf" srcId="{FCC8E29A-77A0-4FD7-BB85-98D3B024E38C}" destId="{D779D183-8DD7-487B-B1F2-125CFE2B1D40}" srcOrd="1" destOrd="0" presId="urn:microsoft.com/office/officeart/2005/8/layout/radial5"/>
    <dgm:cxn modelId="{0CDA6F7D-30AA-4B91-AC62-3F02070F5284}" srcId="{5BA2EBF6-61AE-4D10-BF2A-58BE15CFC956}" destId="{BB41BFC7-00C5-4849-815A-D94CA3E802D4}" srcOrd="1" destOrd="0" parTransId="{098B88FF-0605-4FAA-8C90-6078AECC9EB9}" sibTransId="{1B94D35A-5C19-46F0-A493-914850B76A3C}"/>
    <dgm:cxn modelId="{492C0618-7905-4F9B-B077-F71F66E391AC}" type="presOf" srcId="{45913AD1-1EC8-4307-AE99-C41FB63BC12C}" destId="{B2D7C862-4243-42FF-94DD-2BB14A593F07}" srcOrd="0" destOrd="0" presId="urn:microsoft.com/office/officeart/2005/8/layout/radial5"/>
    <dgm:cxn modelId="{EABE0C38-8211-46FB-8521-FB61B1FB2221}" srcId="{5BA2EBF6-61AE-4D10-BF2A-58BE15CFC956}" destId="{407745F6-8D0C-4638-8A2C-653D7F8923BE}" srcOrd="0" destOrd="0" parTransId="{CD469CD9-9B2D-4A6B-9209-5D489DC7A3C3}" sibTransId="{CA0EE1DB-1C14-4F37-BD07-925C0F93D347}"/>
    <dgm:cxn modelId="{CC3B436C-DBDE-40EB-BE46-3F3FD681E258}" type="presOf" srcId="{F0EF159F-1DE2-406C-A0DE-A6D4A73DB7D6}" destId="{549DFFBF-FB1C-47E3-8291-100D2E7624C8}" srcOrd="0" destOrd="0" presId="urn:microsoft.com/office/officeart/2005/8/layout/radial5"/>
    <dgm:cxn modelId="{7DB8E5CB-888A-41C5-B475-D60B87FBB633}" type="presOf" srcId="{F25E6332-3FA0-4194-9CFC-E7D322A169EE}" destId="{D58DD022-2570-4B17-81F8-03A9FCC4C5F5}" srcOrd="0" destOrd="0" presId="urn:microsoft.com/office/officeart/2005/8/layout/radial5"/>
    <dgm:cxn modelId="{AED6C9A2-B4FA-4931-9FD9-70ACDD570F36}" type="presOf" srcId="{BB41BFC7-00C5-4849-815A-D94CA3E802D4}" destId="{E23C9A7B-793F-412D-A3FD-4A144BA2D19C}" srcOrd="0" destOrd="0" presId="urn:microsoft.com/office/officeart/2005/8/layout/radial5"/>
    <dgm:cxn modelId="{9DC0B825-3AC3-4608-849E-232AE019FB5C}" type="presOf" srcId="{945090B7-1420-4966-93FE-98490478D7BF}" destId="{0D09759F-2A10-465F-95EE-F068848DA3B7}" srcOrd="0" destOrd="0" presId="urn:microsoft.com/office/officeart/2005/8/layout/radial5"/>
    <dgm:cxn modelId="{33E52DE2-88C2-4E25-A899-B609581B4EB5}" type="presOf" srcId="{CD469CD9-9B2D-4A6B-9209-5D489DC7A3C3}" destId="{A4565155-97A3-465D-B251-C719356FA0EA}" srcOrd="0" destOrd="0" presId="urn:microsoft.com/office/officeart/2005/8/layout/radial5"/>
    <dgm:cxn modelId="{73B64343-ADE1-4FAF-AC3E-8F6194F11FE0}" type="presOf" srcId="{31ABAB4A-0CCF-4180-A6F9-EBC8F0CAFB05}" destId="{22B5721C-9338-4E23-9273-ED8488698316}" srcOrd="1" destOrd="0" presId="urn:microsoft.com/office/officeart/2005/8/layout/radial5"/>
    <dgm:cxn modelId="{AE77D014-7D51-4CF7-963F-03C25069DF73}" type="presParOf" srcId="{B2E8DF7D-8949-40A9-B88C-45077F3901A4}" destId="{13485FE3-3E55-4986-8BBA-1FF78DC5CCAE}" srcOrd="0" destOrd="0" presId="urn:microsoft.com/office/officeart/2005/8/layout/radial5"/>
    <dgm:cxn modelId="{B6D26F4B-EBAC-4C48-94DF-D07C1FD32944}" type="presParOf" srcId="{B2E8DF7D-8949-40A9-B88C-45077F3901A4}" destId="{A4565155-97A3-465D-B251-C719356FA0EA}" srcOrd="1" destOrd="0" presId="urn:microsoft.com/office/officeart/2005/8/layout/radial5"/>
    <dgm:cxn modelId="{30610AEA-AFE7-4EBC-9F2F-0D84E63CE00F}" type="presParOf" srcId="{A4565155-97A3-465D-B251-C719356FA0EA}" destId="{285C6832-3084-405F-B648-DF9D9E542641}" srcOrd="0" destOrd="0" presId="urn:microsoft.com/office/officeart/2005/8/layout/radial5"/>
    <dgm:cxn modelId="{4F7D76EF-23DE-45AC-8386-54260A0A9224}" type="presParOf" srcId="{B2E8DF7D-8949-40A9-B88C-45077F3901A4}" destId="{640C0B1F-211B-41C1-B697-B73712C087B7}" srcOrd="2" destOrd="0" presId="urn:microsoft.com/office/officeart/2005/8/layout/radial5"/>
    <dgm:cxn modelId="{D04776B9-3743-42CE-A655-85099E9C50D7}" type="presParOf" srcId="{B2E8DF7D-8949-40A9-B88C-45077F3901A4}" destId="{EA48F113-1CD1-4A99-8DD3-25B487612D62}" srcOrd="3" destOrd="0" presId="urn:microsoft.com/office/officeart/2005/8/layout/radial5"/>
    <dgm:cxn modelId="{5D2C7D36-9350-49B1-A8AC-06497FAEE1B2}" type="presParOf" srcId="{EA48F113-1CD1-4A99-8DD3-25B487612D62}" destId="{D3735E9C-B07E-4924-A68A-AB0BED06050A}" srcOrd="0" destOrd="0" presId="urn:microsoft.com/office/officeart/2005/8/layout/radial5"/>
    <dgm:cxn modelId="{AB19FA2B-B4D1-49A1-81CA-6734A65104A3}" type="presParOf" srcId="{B2E8DF7D-8949-40A9-B88C-45077F3901A4}" destId="{E23C9A7B-793F-412D-A3FD-4A144BA2D19C}" srcOrd="4" destOrd="0" presId="urn:microsoft.com/office/officeart/2005/8/layout/radial5"/>
    <dgm:cxn modelId="{E35222BE-076C-476C-9A8F-169BE7F14164}" type="presParOf" srcId="{B2E8DF7D-8949-40A9-B88C-45077F3901A4}" destId="{D64AAADB-0D8D-4DE4-8AEB-0930AC42D464}" srcOrd="5" destOrd="0" presId="urn:microsoft.com/office/officeart/2005/8/layout/radial5"/>
    <dgm:cxn modelId="{02D59DC8-B6DB-4D9A-B252-C64C9443FFAA}" type="presParOf" srcId="{D64AAADB-0D8D-4DE4-8AEB-0930AC42D464}" destId="{D779D183-8DD7-487B-B1F2-125CFE2B1D40}" srcOrd="0" destOrd="0" presId="urn:microsoft.com/office/officeart/2005/8/layout/radial5"/>
    <dgm:cxn modelId="{CE846E76-E34A-4C3A-8CFF-49546E14FA51}" type="presParOf" srcId="{B2E8DF7D-8949-40A9-B88C-45077F3901A4}" destId="{549DFFBF-FB1C-47E3-8291-100D2E7624C8}" srcOrd="6" destOrd="0" presId="urn:microsoft.com/office/officeart/2005/8/layout/radial5"/>
    <dgm:cxn modelId="{01111546-6E17-4296-93DA-F50312AE90D0}" type="presParOf" srcId="{B2E8DF7D-8949-40A9-B88C-45077F3901A4}" destId="{1C7C91B1-FEEA-428D-A8CD-A50B8E986151}" srcOrd="7" destOrd="0" presId="urn:microsoft.com/office/officeart/2005/8/layout/radial5"/>
    <dgm:cxn modelId="{47AB2017-2FAD-4932-884F-D64994C81F3F}" type="presParOf" srcId="{1C7C91B1-FEEA-428D-A8CD-A50B8E986151}" destId="{22B5721C-9338-4E23-9273-ED8488698316}" srcOrd="0" destOrd="0" presId="urn:microsoft.com/office/officeart/2005/8/layout/radial5"/>
    <dgm:cxn modelId="{1E5E56E7-0450-48DE-9881-129564074DC0}" type="presParOf" srcId="{B2E8DF7D-8949-40A9-B88C-45077F3901A4}" destId="{B2D7C862-4243-42FF-94DD-2BB14A593F07}" srcOrd="8" destOrd="0" presId="urn:microsoft.com/office/officeart/2005/8/layout/radial5"/>
    <dgm:cxn modelId="{6951E7EA-8018-4343-A599-49D442FC8E5F}" type="presParOf" srcId="{B2E8DF7D-8949-40A9-B88C-45077F3901A4}" destId="{D58DD022-2570-4B17-81F8-03A9FCC4C5F5}" srcOrd="9" destOrd="0" presId="urn:microsoft.com/office/officeart/2005/8/layout/radial5"/>
    <dgm:cxn modelId="{321572DD-B6DB-4D0F-A831-23098287D1C8}" type="presParOf" srcId="{D58DD022-2570-4B17-81F8-03A9FCC4C5F5}" destId="{23F0DB3A-F4A6-47E3-8B2B-EFC7085343DC}" srcOrd="0" destOrd="0" presId="urn:microsoft.com/office/officeart/2005/8/layout/radial5"/>
    <dgm:cxn modelId="{16373521-5C5D-49CD-8348-07535274F512}" type="presParOf" srcId="{B2E8DF7D-8949-40A9-B88C-45077F3901A4}" destId="{0D09759F-2A10-465F-95EE-F068848DA3B7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EEAF5F-478B-4194-8A2C-8DE6BB121376}" type="doc">
      <dgm:prSet loTypeId="urn:microsoft.com/office/officeart/2005/8/layout/matrix3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10E39A4-F617-4E44-9092-4EED157425C1}">
      <dgm:prSet phldrT="[Text]"/>
      <dgm:spPr/>
      <dgm:t>
        <a:bodyPr/>
        <a:lstStyle/>
        <a:p>
          <a:r>
            <a:rPr lang="th-TH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วัสดุ</a:t>
          </a:r>
          <a:endParaRPr lang="th-TH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14A664-EEB4-49EC-98E3-B58E258B1326}" type="parTrans" cxnId="{54B7F832-F5FC-485A-825C-95C4AE4A025F}">
      <dgm:prSet/>
      <dgm:spPr/>
      <dgm:t>
        <a:bodyPr/>
        <a:lstStyle/>
        <a:p>
          <a:endParaRPr lang="th-TH"/>
        </a:p>
      </dgm:t>
    </dgm:pt>
    <dgm:pt modelId="{4299CCB2-9F85-4E7E-A841-1F3E70052352}" type="sibTrans" cxnId="{54B7F832-F5FC-485A-825C-95C4AE4A025F}">
      <dgm:prSet/>
      <dgm:spPr/>
      <dgm:t>
        <a:bodyPr/>
        <a:lstStyle/>
        <a:p>
          <a:endParaRPr lang="th-TH"/>
        </a:p>
      </dgm:t>
    </dgm:pt>
    <dgm:pt modelId="{093ECBF6-DE48-48DA-8570-EE4BABBDE297}">
      <dgm:prSet phldrT="[Text]"/>
      <dgm:spPr/>
      <dgm:t>
        <a:bodyPr/>
        <a:lstStyle/>
        <a:p>
          <a:r>
            <a:rPr lang="th-TH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ที่ดิน</a:t>
          </a:r>
          <a:endParaRPr lang="th-TH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B62A697-0820-4FDC-81F8-64F747642A87}" type="parTrans" cxnId="{C6D1D16E-8CE9-45AC-8D04-4810A5D0F3D9}">
      <dgm:prSet/>
      <dgm:spPr/>
      <dgm:t>
        <a:bodyPr/>
        <a:lstStyle/>
        <a:p>
          <a:endParaRPr lang="th-TH"/>
        </a:p>
      </dgm:t>
    </dgm:pt>
    <dgm:pt modelId="{49C0FC54-55C2-41F8-A493-19A01F723501}" type="sibTrans" cxnId="{C6D1D16E-8CE9-45AC-8D04-4810A5D0F3D9}">
      <dgm:prSet/>
      <dgm:spPr/>
      <dgm:t>
        <a:bodyPr/>
        <a:lstStyle/>
        <a:p>
          <a:endParaRPr lang="th-TH"/>
        </a:p>
      </dgm:t>
    </dgm:pt>
    <dgm:pt modelId="{4E485604-7AD7-48E1-AD69-B6B6E17A25C1}">
      <dgm:prSet phldrT="[Text]"/>
      <dgm:spPr/>
      <dgm:t>
        <a:bodyPr/>
        <a:lstStyle/>
        <a:p>
          <a:r>
            <a:rPr lang="th-TH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สิ่งปลูกสร้าง</a:t>
          </a:r>
          <a:endParaRPr lang="th-TH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93FF8B0-67E5-4D87-B93B-2D411FD47F70}" type="parTrans" cxnId="{10C36D24-A326-4A76-BC0E-8099708D4062}">
      <dgm:prSet/>
      <dgm:spPr/>
      <dgm:t>
        <a:bodyPr/>
        <a:lstStyle/>
        <a:p>
          <a:endParaRPr lang="th-TH"/>
        </a:p>
      </dgm:t>
    </dgm:pt>
    <dgm:pt modelId="{EBBE9BB4-A66E-4861-9B19-3E1FF7415830}" type="sibTrans" cxnId="{10C36D24-A326-4A76-BC0E-8099708D4062}">
      <dgm:prSet/>
      <dgm:spPr/>
      <dgm:t>
        <a:bodyPr/>
        <a:lstStyle/>
        <a:p>
          <a:endParaRPr lang="th-TH"/>
        </a:p>
      </dgm:t>
    </dgm:pt>
    <dgm:pt modelId="{424FA30E-F8AA-4BC8-8EF8-468D6EEE7648}">
      <dgm:prSet phldrT="[Text]"/>
      <dgm:spPr/>
      <dgm:t>
        <a:bodyPr/>
        <a:lstStyle/>
        <a:p>
          <a:r>
            <a:rPr lang="th-TH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ครุภัณฑ์</a:t>
          </a:r>
          <a:endParaRPr lang="th-TH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9D1EC57-0FD9-4BA3-9E4F-979EF6FDD541}" type="parTrans" cxnId="{53C797BB-8CE0-4A62-A3DC-DBEC5B935D7F}">
      <dgm:prSet/>
      <dgm:spPr/>
      <dgm:t>
        <a:bodyPr/>
        <a:lstStyle/>
        <a:p>
          <a:endParaRPr lang="th-TH"/>
        </a:p>
      </dgm:t>
    </dgm:pt>
    <dgm:pt modelId="{C81E3A11-B7E8-4547-A8BE-2382AAA8E991}" type="sibTrans" cxnId="{53C797BB-8CE0-4A62-A3DC-DBEC5B935D7F}">
      <dgm:prSet/>
      <dgm:spPr/>
      <dgm:t>
        <a:bodyPr/>
        <a:lstStyle/>
        <a:p>
          <a:endParaRPr lang="th-TH"/>
        </a:p>
      </dgm:t>
    </dgm:pt>
    <dgm:pt modelId="{4E2A6CF5-1435-429D-A690-FAABA684BEF6}" type="pres">
      <dgm:prSet presAssocID="{88EEAF5F-478B-4194-8A2C-8DE6BB12137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5C5F526-5CA3-4CAB-AA6C-666E89747276}" type="pres">
      <dgm:prSet presAssocID="{88EEAF5F-478B-4194-8A2C-8DE6BB121376}" presName="diamond" presStyleLbl="bgShp" presStyleIdx="0" presStyleCnt="1"/>
      <dgm:spPr/>
    </dgm:pt>
    <dgm:pt modelId="{D0609269-7A79-49E4-BBB1-3679115495F7}" type="pres">
      <dgm:prSet presAssocID="{88EEAF5F-478B-4194-8A2C-8DE6BB12137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2765DE-98D6-42B4-8FB6-9CB58EC9F1FE}" type="pres">
      <dgm:prSet presAssocID="{88EEAF5F-478B-4194-8A2C-8DE6BB12137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426B6B-B0C2-4A32-9B9E-62643C58D4F0}" type="pres">
      <dgm:prSet presAssocID="{88EEAF5F-478B-4194-8A2C-8DE6BB12137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6A0EFF-2070-40F0-BB24-872B5CDBE6C6}" type="pres">
      <dgm:prSet presAssocID="{88EEAF5F-478B-4194-8A2C-8DE6BB12137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DDA865C-C362-4808-A234-5DD4A5BB95AB}" type="presOf" srcId="{310E39A4-F617-4E44-9092-4EED157425C1}" destId="{D0609269-7A79-49E4-BBB1-3679115495F7}" srcOrd="0" destOrd="0" presId="urn:microsoft.com/office/officeart/2005/8/layout/matrix3"/>
    <dgm:cxn modelId="{53C797BB-8CE0-4A62-A3DC-DBEC5B935D7F}" srcId="{88EEAF5F-478B-4194-8A2C-8DE6BB121376}" destId="{424FA30E-F8AA-4BC8-8EF8-468D6EEE7648}" srcOrd="1" destOrd="0" parTransId="{39D1EC57-0FD9-4BA3-9E4F-979EF6FDD541}" sibTransId="{C81E3A11-B7E8-4547-A8BE-2382AAA8E991}"/>
    <dgm:cxn modelId="{C6D1D16E-8CE9-45AC-8D04-4810A5D0F3D9}" srcId="{88EEAF5F-478B-4194-8A2C-8DE6BB121376}" destId="{093ECBF6-DE48-48DA-8570-EE4BABBDE297}" srcOrd="2" destOrd="0" parTransId="{0B62A697-0820-4FDC-81F8-64F747642A87}" sibTransId="{49C0FC54-55C2-41F8-A493-19A01F723501}"/>
    <dgm:cxn modelId="{10C36D24-A326-4A76-BC0E-8099708D4062}" srcId="{88EEAF5F-478B-4194-8A2C-8DE6BB121376}" destId="{4E485604-7AD7-48E1-AD69-B6B6E17A25C1}" srcOrd="3" destOrd="0" parTransId="{293FF8B0-67E5-4D87-B93B-2D411FD47F70}" sibTransId="{EBBE9BB4-A66E-4861-9B19-3E1FF7415830}"/>
    <dgm:cxn modelId="{14F8A151-A8BC-402A-94CC-FC10CEEF8E72}" type="presOf" srcId="{88EEAF5F-478B-4194-8A2C-8DE6BB121376}" destId="{4E2A6CF5-1435-429D-A690-FAABA684BEF6}" srcOrd="0" destOrd="0" presId="urn:microsoft.com/office/officeart/2005/8/layout/matrix3"/>
    <dgm:cxn modelId="{54B7F832-F5FC-485A-825C-95C4AE4A025F}" srcId="{88EEAF5F-478B-4194-8A2C-8DE6BB121376}" destId="{310E39A4-F617-4E44-9092-4EED157425C1}" srcOrd="0" destOrd="0" parTransId="{2B14A664-EEB4-49EC-98E3-B58E258B1326}" sibTransId="{4299CCB2-9F85-4E7E-A841-1F3E70052352}"/>
    <dgm:cxn modelId="{FA7A79CD-0DE3-4EDB-8DEA-005330D15541}" type="presOf" srcId="{4E485604-7AD7-48E1-AD69-B6B6E17A25C1}" destId="{276A0EFF-2070-40F0-BB24-872B5CDBE6C6}" srcOrd="0" destOrd="0" presId="urn:microsoft.com/office/officeart/2005/8/layout/matrix3"/>
    <dgm:cxn modelId="{D70AE2E6-B8DF-432C-A15D-FB3F45C55A79}" type="presOf" srcId="{093ECBF6-DE48-48DA-8570-EE4BABBDE297}" destId="{42426B6B-B0C2-4A32-9B9E-62643C58D4F0}" srcOrd="0" destOrd="0" presId="urn:microsoft.com/office/officeart/2005/8/layout/matrix3"/>
    <dgm:cxn modelId="{1005F30F-7492-42F1-9CCD-7949D9E3C1A2}" type="presOf" srcId="{424FA30E-F8AA-4BC8-8EF8-468D6EEE7648}" destId="{982765DE-98D6-42B4-8FB6-9CB58EC9F1FE}" srcOrd="0" destOrd="0" presId="urn:microsoft.com/office/officeart/2005/8/layout/matrix3"/>
    <dgm:cxn modelId="{1B0CD7E9-06B4-4005-97BF-9AB1B1E7E418}" type="presParOf" srcId="{4E2A6CF5-1435-429D-A690-FAABA684BEF6}" destId="{E5C5F526-5CA3-4CAB-AA6C-666E89747276}" srcOrd="0" destOrd="0" presId="urn:microsoft.com/office/officeart/2005/8/layout/matrix3"/>
    <dgm:cxn modelId="{7CE4DD0A-E5B4-44EF-9282-AC8B9A6645C4}" type="presParOf" srcId="{4E2A6CF5-1435-429D-A690-FAABA684BEF6}" destId="{D0609269-7A79-49E4-BBB1-3679115495F7}" srcOrd="1" destOrd="0" presId="urn:microsoft.com/office/officeart/2005/8/layout/matrix3"/>
    <dgm:cxn modelId="{F4A29786-7096-4EA0-B8AB-D5C9ADA2F6F6}" type="presParOf" srcId="{4E2A6CF5-1435-429D-A690-FAABA684BEF6}" destId="{982765DE-98D6-42B4-8FB6-9CB58EC9F1FE}" srcOrd="2" destOrd="0" presId="urn:microsoft.com/office/officeart/2005/8/layout/matrix3"/>
    <dgm:cxn modelId="{C13670B7-8F6D-4908-B9B2-E10B8EDCE214}" type="presParOf" srcId="{4E2A6CF5-1435-429D-A690-FAABA684BEF6}" destId="{42426B6B-B0C2-4A32-9B9E-62643C58D4F0}" srcOrd="3" destOrd="0" presId="urn:microsoft.com/office/officeart/2005/8/layout/matrix3"/>
    <dgm:cxn modelId="{34DA2FED-5A04-4C3C-AF74-D9F537ECDC50}" type="presParOf" srcId="{4E2A6CF5-1435-429D-A690-FAABA684BEF6}" destId="{276A0EFF-2070-40F0-BB24-872B5CDBE6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EEAF5F-478B-4194-8A2C-8DE6BB121376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10E39A4-F617-4E44-9092-4EED157425C1}">
      <dgm:prSet phldrT="[Text]" custT="1"/>
      <dgm:spPr/>
      <dgm:t>
        <a:bodyPr/>
        <a:lstStyle/>
        <a:p>
          <a: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งานจ้างบริการ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B14A664-EEB4-49EC-98E3-B58E258B1326}" type="parTrans" cxnId="{54B7F832-F5FC-485A-825C-95C4AE4A025F}">
      <dgm:prSet/>
      <dgm:spPr/>
      <dgm:t>
        <a:bodyPr/>
        <a:lstStyle/>
        <a:p>
          <a:endParaRPr lang="th-TH"/>
        </a:p>
      </dgm:t>
    </dgm:pt>
    <dgm:pt modelId="{4299CCB2-9F85-4E7E-A841-1F3E70052352}" type="sibTrans" cxnId="{54B7F832-F5FC-485A-825C-95C4AE4A025F}">
      <dgm:prSet/>
      <dgm:spPr/>
      <dgm:t>
        <a:bodyPr/>
        <a:lstStyle/>
        <a:p>
          <a:endParaRPr lang="th-TH"/>
        </a:p>
      </dgm:t>
    </dgm:pt>
    <dgm:pt modelId="{093ECBF6-DE48-48DA-8570-EE4BABBDE297}">
      <dgm:prSet phldrT="[Text]" custT="1"/>
      <dgm:spPr/>
      <dgm:t>
        <a:bodyPr/>
        <a:lstStyle/>
        <a:p>
          <a: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งานจ้าง</a:t>
          </a:r>
          <a:b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ทำของ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B62A697-0820-4FDC-81F8-64F747642A87}" type="parTrans" cxnId="{C6D1D16E-8CE9-45AC-8D04-4810A5D0F3D9}">
      <dgm:prSet/>
      <dgm:spPr/>
      <dgm:t>
        <a:bodyPr/>
        <a:lstStyle/>
        <a:p>
          <a:endParaRPr lang="th-TH"/>
        </a:p>
      </dgm:t>
    </dgm:pt>
    <dgm:pt modelId="{49C0FC54-55C2-41F8-A493-19A01F723501}" type="sibTrans" cxnId="{C6D1D16E-8CE9-45AC-8D04-4810A5D0F3D9}">
      <dgm:prSet/>
      <dgm:spPr/>
      <dgm:t>
        <a:bodyPr/>
        <a:lstStyle/>
        <a:p>
          <a:endParaRPr lang="th-TH"/>
        </a:p>
      </dgm:t>
    </dgm:pt>
    <dgm:pt modelId="{4E485604-7AD7-48E1-AD69-B6B6E17A25C1}">
      <dgm:prSet phldrT="[Text]" custT="1"/>
      <dgm:spPr/>
      <dgm:t>
        <a:bodyPr/>
        <a:lstStyle/>
        <a:p>
          <a:r>
            <a:rPr lang="th-TH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การรับขนตามประมวลกฎหมายแพ่งและพาณิชย์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93FF8B0-67E5-4D87-B93B-2D411FD47F70}" type="parTrans" cxnId="{10C36D24-A326-4A76-BC0E-8099708D4062}">
      <dgm:prSet/>
      <dgm:spPr/>
      <dgm:t>
        <a:bodyPr/>
        <a:lstStyle/>
        <a:p>
          <a:endParaRPr lang="th-TH"/>
        </a:p>
      </dgm:t>
    </dgm:pt>
    <dgm:pt modelId="{EBBE9BB4-A66E-4861-9B19-3E1FF7415830}" type="sibTrans" cxnId="{10C36D24-A326-4A76-BC0E-8099708D4062}">
      <dgm:prSet/>
      <dgm:spPr/>
      <dgm:t>
        <a:bodyPr/>
        <a:lstStyle/>
        <a:p>
          <a:endParaRPr lang="th-TH"/>
        </a:p>
      </dgm:t>
    </dgm:pt>
    <dgm:pt modelId="{424FA30E-F8AA-4BC8-8EF8-468D6EEE7648}">
      <dgm:prSet phldrT="[Text]" custT="1"/>
      <dgm:spPr/>
      <dgm:t>
        <a:bodyPr/>
        <a:lstStyle/>
        <a:p>
          <a:r>
            <a:rPr lang="th-TH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งานจ้างเหมาบริการ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9D1EC57-0FD9-4BA3-9E4F-979EF6FDD541}" type="parTrans" cxnId="{53C797BB-8CE0-4A62-A3DC-DBEC5B935D7F}">
      <dgm:prSet/>
      <dgm:spPr/>
      <dgm:t>
        <a:bodyPr/>
        <a:lstStyle/>
        <a:p>
          <a:endParaRPr lang="th-TH"/>
        </a:p>
      </dgm:t>
    </dgm:pt>
    <dgm:pt modelId="{C81E3A11-B7E8-4547-A8BE-2382AAA8E991}" type="sibTrans" cxnId="{53C797BB-8CE0-4A62-A3DC-DBEC5B935D7F}">
      <dgm:prSet/>
      <dgm:spPr/>
      <dgm:t>
        <a:bodyPr/>
        <a:lstStyle/>
        <a:p>
          <a:endParaRPr lang="th-TH"/>
        </a:p>
      </dgm:t>
    </dgm:pt>
    <dgm:pt modelId="{4E2A6CF5-1435-429D-A690-FAABA684BEF6}" type="pres">
      <dgm:prSet presAssocID="{88EEAF5F-478B-4194-8A2C-8DE6BB12137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5C5F526-5CA3-4CAB-AA6C-666E89747276}" type="pres">
      <dgm:prSet presAssocID="{88EEAF5F-478B-4194-8A2C-8DE6BB121376}" presName="diamond" presStyleLbl="bgShp" presStyleIdx="0" presStyleCnt="1"/>
      <dgm:spPr/>
      <dgm:t>
        <a:bodyPr/>
        <a:lstStyle/>
        <a:p>
          <a:endParaRPr lang="th-TH"/>
        </a:p>
      </dgm:t>
    </dgm:pt>
    <dgm:pt modelId="{D0609269-7A79-49E4-BBB1-3679115495F7}" type="pres">
      <dgm:prSet presAssocID="{88EEAF5F-478B-4194-8A2C-8DE6BB12137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2765DE-98D6-42B4-8FB6-9CB58EC9F1FE}" type="pres">
      <dgm:prSet presAssocID="{88EEAF5F-478B-4194-8A2C-8DE6BB12137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426B6B-B0C2-4A32-9B9E-62643C58D4F0}" type="pres">
      <dgm:prSet presAssocID="{88EEAF5F-478B-4194-8A2C-8DE6BB12137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6A0EFF-2070-40F0-BB24-872B5CDBE6C6}" type="pres">
      <dgm:prSet presAssocID="{88EEAF5F-478B-4194-8A2C-8DE6BB12137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31781ED-2F97-47AB-B034-CD250CDD9F65}" type="presOf" srcId="{310E39A4-F617-4E44-9092-4EED157425C1}" destId="{D0609269-7A79-49E4-BBB1-3679115495F7}" srcOrd="0" destOrd="0" presId="urn:microsoft.com/office/officeart/2005/8/layout/matrix3"/>
    <dgm:cxn modelId="{1821AD39-8591-41D1-A1BD-2FBB609FE6BF}" type="presOf" srcId="{88EEAF5F-478B-4194-8A2C-8DE6BB121376}" destId="{4E2A6CF5-1435-429D-A690-FAABA684BEF6}" srcOrd="0" destOrd="0" presId="urn:microsoft.com/office/officeart/2005/8/layout/matrix3"/>
    <dgm:cxn modelId="{53C797BB-8CE0-4A62-A3DC-DBEC5B935D7F}" srcId="{88EEAF5F-478B-4194-8A2C-8DE6BB121376}" destId="{424FA30E-F8AA-4BC8-8EF8-468D6EEE7648}" srcOrd="1" destOrd="0" parTransId="{39D1EC57-0FD9-4BA3-9E4F-979EF6FDD541}" sibTransId="{C81E3A11-B7E8-4547-A8BE-2382AAA8E991}"/>
    <dgm:cxn modelId="{4861B7A1-E8FD-459A-BAC1-2F19BBC211D1}" type="presOf" srcId="{093ECBF6-DE48-48DA-8570-EE4BABBDE297}" destId="{42426B6B-B0C2-4A32-9B9E-62643C58D4F0}" srcOrd="0" destOrd="0" presId="urn:microsoft.com/office/officeart/2005/8/layout/matrix3"/>
    <dgm:cxn modelId="{CF34A372-F202-44A9-B293-2CB20630372D}" type="presOf" srcId="{424FA30E-F8AA-4BC8-8EF8-468D6EEE7648}" destId="{982765DE-98D6-42B4-8FB6-9CB58EC9F1FE}" srcOrd="0" destOrd="0" presId="urn:microsoft.com/office/officeart/2005/8/layout/matrix3"/>
    <dgm:cxn modelId="{DBCFBCB9-8F2A-4128-96E5-EFAF362000A8}" type="presOf" srcId="{4E485604-7AD7-48E1-AD69-B6B6E17A25C1}" destId="{276A0EFF-2070-40F0-BB24-872B5CDBE6C6}" srcOrd="0" destOrd="0" presId="urn:microsoft.com/office/officeart/2005/8/layout/matrix3"/>
    <dgm:cxn modelId="{C6D1D16E-8CE9-45AC-8D04-4810A5D0F3D9}" srcId="{88EEAF5F-478B-4194-8A2C-8DE6BB121376}" destId="{093ECBF6-DE48-48DA-8570-EE4BABBDE297}" srcOrd="2" destOrd="0" parTransId="{0B62A697-0820-4FDC-81F8-64F747642A87}" sibTransId="{49C0FC54-55C2-41F8-A493-19A01F723501}"/>
    <dgm:cxn modelId="{10C36D24-A326-4A76-BC0E-8099708D4062}" srcId="{88EEAF5F-478B-4194-8A2C-8DE6BB121376}" destId="{4E485604-7AD7-48E1-AD69-B6B6E17A25C1}" srcOrd="3" destOrd="0" parTransId="{293FF8B0-67E5-4D87-B93B-2D411FD47F70}" sibTransId="{EBBE9BB4-A66E-4861-9B19-3E1FF7415830}"/>
    <dgm:cxn modelId="{54B7F832-F5FC-485A-825C-95C4AE4A025F}" srcId="{88EEAF5F-478B-4194-8A2C-8DE6BB121376}" destId="{310E39A4-F617-4E44-9092-4EED157425C1}" srcOrd="0" destOrd="0" parTransId="{2B14A664-EEB4-49EC-98E3-B58E258B1326}" sibTransId="{4299CCB2-9F85-4E7E-A841-1F3E70052352}"/>
    <dgm:cxn modelId="{4647B779-9A43-450C-929B-0AEEF1206FBE}" type="presParOf" srcId="{4E2A6CF5-1435-429D-A690-FAABA684BEF6}" destId="{E5C5F526-5CA3-4CAB-AA6C-666E89747276}" srcOrd="0" destOrd="0" presId="urn:microsoft.com/office/officeart/2005/8/layout/matrix3"/>
    <dgm:cxn modelId="{5AAF4C00-BC4A-4398-BC21-F790D1103F32}" type="presParOf" srcId="{4E2A6CF5-1435-429D-A690-FAABA684BEF6}" destId="{D0609269-7A79-49E4-BBB1-3679115495F7}" srcOrd="1" destOrd="0" presId="urn:microsoft.com/office/officeart/2005/8/layout/matrix3"/>
    <dgm:cxn modelId="{4C2422B7-508E-4914-8DE5-A9D17E7D443E}" type="presParOf" srcId="{4E2A6CF5-1435-429D-A690-FAABA684BEF6}" destId="{982765DE-98D6-42B4-8FB6-9CB58EC9F1FE}" srcOrd="2" destOrd="0" presId="urn:microsoft.com/office/officeart/2005/8/layout/matrix3"/>
    <dgm:cxn modelId="{065B3395-90CC-4670-BC62-CE5098D4DCB2}" type="presParOf" srcId="{4E2A6CF5-1435-429D-A690-FAABA684BEF6}" destId="{42426B6B-B0C2-4A32-9B9E-62643C58D4F0}" srcOrd="3" destOrd="0" presId="urn:microsoft.com/office/officeart/2005/8/layout/matrix3"/>
    <dgm:cxn modelId="{1DBFBF55-D525-4A1E-A477-BC0014928ACC}" type="presParOf" srcId="{4E2A6CF5-1435-429D-A690-FAABA684BEF6}" destId="{276A0EFF-2070-40F0-BB24-872B5CDBE6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0D4DCB-96E2-4202-88E9-E989C1523710}" type="doc">
      <dgm:prSet loTypeId="urn:microsoft.com/office/officeart/2008/layout/AlternatingPictureCircle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A37248F-A256-465E-BCFB-0DA378C9FE67}">
      <dgm:prSet phldrT="[Text]" custT="1"/>
      <dgm:spPr/>
      <dgm:t>
        <a:bodyPr/>
        <a:lstStyle/>
        <a:p>
          <a:r>
            <a:rPr lang="th-TH" altLang="th-TH" sz="24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งานก่อสร้างอาคาร </a:t>
          </a:r>
          <a:endParaRPr lang="th-TH" sz="24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61D3746-EBE1-48A6-AE5F-7DA1259DD938}" type="parTrans" cxnId="{D9DBE2C5-DB51-4473-B04C-36547052AA35}">
      <dgm:prSet/>
      <dgm:spPr/>
      <dgm:t>
        <a:bodyPr/>
        <a:lstStyle/>
        <a:p>
          <a:endParaRPr lang="th-TH"/>
        </a:p>
      </dgm:t>
    </dgm:pt>
    <dgm:pt modelId="{7E03B20F-7352-47CB-A517-C2E5F32C3C93}" type="sibTrans" cxnId="{D9DBE2C5-DB51-4473-B04C-36547052AA35}">
      <dgm:prSet/>
      <dgm:spPr/>
      <dgm:t>
        <a:bodyPr/>
        <a:lstStyle/>
        <a:p>
          <a:endParaRPr lang="th-TH"/>
        </a:p>
      </dgm:t>
    </dgm:pt>
    <dgm:pt modelId="{0355F28E-548E-4DB7-94B9-9B998815BD64}">
      <dgm:prSet phldrT="[Text]" custT="1"/>
      <dgm:spPr/>
      <dgm:t>
        <a:bodyPr/>
        <a:lstStyle/>
        <a:p>
          <a:r>
            <a:rPr lang="th-TH" altLang="th-TH" sz="2400" b="1" spc="-30" baseline="0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สาธารณูปโภค</a:t>
          </a:r>
          <a:endParaRPr lang="th-TH" sz="2400" b="1" spc="-30" baseline="0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D880EF1-E639-4FBF-B043-EAF9F91BEE0A}" type="parTrans" cxnId="{F835FBB4-B576-4F45-AFAB-BD35D2B7BF2E}">
      <dgm:prSet/>
      <dgm:spPr/>
      <dgm:t>
        <a:bodyPr/>
        <a:lstStyle/>
        <a:p>
          <a:endParaRPr lang="th-TH"/>
        </a:p>
      </dgm:t>
    </dgm:pt>
    <dgm:pt modelId="{C7F7B514-6758-4F6A-88DB-CB1C6BB6D39F}" type="sibTrans" cxnId="{F835FBB4-B576-4F45-AFAB-BD35D2B7BF2E}">
      <dgm:prSet/>
      <dgm:spPr/>
      <dgm:t>
        <a:bodyPr/>
        <a:lstStyle/>
        <a:p>
          <a:endParaRPr lang="th-TH"/>
        </a:p>
      </dgm:t>
    </dgm:pt>
    <dgm:pt modelId="{256CBFF5-BEDC-44A9-AD76-E9F213126E03}">
      <dgm:prSet phldrT="[Text]" custT="1"/>
      <dgm:spPr/>
      <dgm:t>
        <a:bodyPr/>
        <a:lstStyle/>
        <a:p>
          <a:r>
            <a:rPr lang="th-TH" sz="2200" b="1" dirty="0" smtClean="0"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การปรับปรุงซ่อมแซม</a:t>
          </a:r>
          <a:endParaRPr lang="th-TH" sz="2200" b="1" dirty="0"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56694E0-C86E-4A0B-AAA1-E1D7D15453BC}" type="parTrans" cxnId="{4EDFCD66-4FD5-4A83-85EA-4D17DC413803}">
      <dgm:prSet/>
      <dgm:spPr/>
      <dgm:t>
        <a:bodyPr/>
        <a:lstStyle/>
        <a:p>
          <a:endParaRPr lang="th-TH"/>
        </a:p>
      </dgm:t>
    </dgm:pt>
    <dgm:pt modelId="{285FF16A-B305-4FF3-B54C-2DE5F3F10A86}" type="sibTrans" cxnId="{4EDFCD66-4FD5-4A83-85EA-4D17DC413803}">
      <dgm:prSet/>
      <dgm:spPr/>
      <dgm:t>
        <a:bodyPr/>
        <a:lstStyle/>
        <a:p>
          <a:endParaRPr lang="th-TH"/>
        </a:p>
      </dgm:t>
    </dgm:pt>
    <dgm:pt modelId="{D2270497-3724-4ECF-9F79-C4D824B24A57}" type="pres">
      <dgm:prSet presAssocID="{720D4DCB-96E2-4202-88E9-E989C15237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0F63C6D4-BBCF-470C-A5D2-C9326A40A229}" type="pres">
      <dgm:prSet presAssocID="{9A37248F-A256-465E-BCFB-0DA378C9FE67}" presName="composite" presStyleCnt="0"/>
      <dgm:spPr/>
      <dgm:t>
        <a:bodyPr/>
        <a:lstStyle/>
        <a:p>
          <a:endParaRPr lang="th-TH"/>
        </a:p>
      </dgm:t>
    </dgm:pt>
    <dgm:pt modelId="{2078C053-09D9-41E3-8920-2C280E9410A5}" type="pres">
      <dgm:prSet presAssocID="{9A37248F-A256-465E-BCFB-0DA378C9FE67}" presName="Accent" presStyleLbl="alignNode1" presStyleIdx="0" presStyleCnt="5" custScaleX="138609" custScaleY="100588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DA53C46-DD6F-46CE-9362-5F5B5EB9D67D}" type="pres">
      <dgm:prSet presAssocID="{9A37248F-A256-465E-BCFB-0DA378C9FE67}" presName="Image" presStyleLbl="bgImgPlace1" presStyleIdx="0" presStyleCnt="3" custScaleX="115071" custLinFactNeighborX="-42130" custLinFactNeighborY="-3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964B8A-70A9-4B9C-A989-4CE2B48F5C16}" type="pres">
      <dgm:prSet presAssocID="{9A37248F-A256-465E-BCFB-0DA378C9FE67}" presName="Parent" presStyleLbl="fgAccFollowNode1" presStyleIdx="0" presStyleCnt="3" custScaleX="148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1A1D52-57F4-4652-8156-34C2D294CB26}" type="pres">
      <dgm:prSet presAssocID="{9A37248F-A256-465E-BCFB-0DA378C9FE67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8D18F135-9398-4361-990A-A4593D44DECC}" type="pres">
      <dgm:prSet presAssocID="{7E03B20F-7352-47CB-A517-C2E5F32C3C93}" presName="ConnectorComposite" presStyleCnt="0"/>
      <dgm:spPr/>
      <dgm:t>
        <a:bodyPr/>
        <a:lstStyle/>
        <a:p>
          <a:endParaRPr lang="th-TH"/>
        </a:p>
      </dgm:t>
    </dgm:pt>
    <dgm:pt modelId="{AFBA6FD8-FB2F-43CC-98FB-B2ECC821F442}" type="pres">
      <dgm:prSet presAssocID="{7E03B20F-7352-47CB-A517-C2E5F32C3C93}" presName="TopSpacing" presStyleCnt="0"/>
      <dgm:spPr/>
      <dgm:t>
        <a:bodyPr/>
        <a:lstStyle/>
        <a:p>
          <a:endParaRPr lang="th-TH"/>
        </a:p>
      </dgm:t>
    </dgm:pt>
    <dgm:pt modelId="{45670E29-A2B3-414C-B1F4-BD4EA013E4F7}" type="pres">
      <dgm:prSet presAssocID="{7E03B20F-7352-47CB-A517-C2E5F32C3C93}" presName="Connector" presStyleLbl="alignNode1" presStyleIdx="1" presStyleCnt="5"/>
      <dgm:spPr/>
      <dgm:t>
        <a:bodyPr/>
        <a:lstStyle/>
        <a:p>
          <a:endParaRPr lang="th-TH"/>
        </a:p>
      </dgm:t>
    </dgm:pt>
    <dgm:pt modelId="{F676E28D-224E-424E-BDE5-D57DD3370678}" type="pres">
      <dgm:prSet presAssocID="{7E03B20F-7352-47CB-A517-C2E5F32C3C93}" presName="BottomSpacing" presStyleCnt="0"/>
      <dgm:spPr/>
      <dgm:t>
        <a:bodyPr/>
        <a:lstStyle/>
        <a:p>
          <a:endParaRPr lang="th-TH"/>
        </a:p>
      </dgm:t>
    </dgm:pt>
    <dgm:pt modelId="{5A2237CF-FF44-478C-AC25-3428DE05E92A}" type="pres">
      <dgm:prSet presAssocID="{0355F28E-548E-4DB7-94B9-9B998815BD64}" presName="composite" presStyleCnt="0"/>
      <dgm:spPr/>
      <dgm:t>
        <a:bodyPr/>
        <a:lstStyle/>
        <a:p>
          <a:endParaRPr lang="th-TH"/>
        </a:p>
      </dgm:t>
    </dgm:pt>
    <dgm:pt modelId="{7E4547BE-FA7A-4DE1-8376-F82698739CE6}" type="pres">
      <dgm:prSet presAssocID="{0355F28E-548E-4DB7-94B9-9B998815BD64}" presName="Accent" presStyleLbl="alignNode1" presStyleIdx="2" presStyleCnt="5" custScaleX="164240" custScaleY="113218" custLinFactNeighborX="5015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ECC61F39-34CB-462D-96CA-4A713A5004B6}" type="pres">
      <dgm:prSet presAssocID="{0355F28E-548E-4DB7-94B9-9B998815BD64}" presName="Image" presStyleLbl="bgImgPlace1" presStyleIdx="1" presStyleCnt="3" custScaleX="122059" custScaleY="116069" custLinFactNeighborX="72902" custLinFactNeighborY="-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C84456-AEC3-4DE8-8D10-7B1F09AAC3FE}" type="pres">
      <dgm:prSet presAssocID="{0355F28E-548E-4DB7-94B9-9B998815BD64}" presName="Parent" presStyleLbl="fgAccFollowNode1" presStyleIdx="1" presStyleCnt="3" custScaleX="183973" custScaleY="112223" custLinFactNeighborX="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80B283-1BEF-4D71-9245-9D5E293E0469}" type="pres">
      <dgm:prSet presAssocID="{0355F28E-548E-4DB7-94B9-9B998815BD64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1D9FC0EB-0D65-4202-B6BB-C4E9C9C9836C}" type="pres">
      <dgm:prSet presAssocID="{C7F7B514-6758-4F6A-88DB-CB1C6BB6D39F}" presName="ConnectorComposite" presStyleCnt="0"/>
      <dgm:spPr/>
      <dgm:t>
        <a:bodyPr/>
        <a:lstStyle/>
        <a:p>
          <a:endParaRPr lang="th-TH"/>
        </a:p>
      </dgm:t>
    </dgm:pt>
    <dgm:pt modelId="{2E182510-519B-4F3D-A197-3E5D82AFE30C}" type="pres">
      <dgm:prSet presAssocID="{C7F7B514-6758-4F6A-88DB-CB1C6BB6D39F}" presName="TopSpacing" presStyleCnt="0"/>
      <dgm:spPr/>
      <dgm:t>
        <a:bodyPr/>
        <a:lstStyle/>
        <a:p>
          <a:endParaRPr lang="th-TH"/>
        </a:p>
      </dgm:t>
    </dgm:pt>
    <dgm:pt modelId="{678B8CFC-FC6A-4DB9-B37B-AC7506EBB9FC}" type="pres">
      <dgm:prSet presAssocID="{C7F7B514-6758-4F6A-88DB-CB1C6BB6D39F}" presName="Connector" presStyleLbl="alignNode1" presStyleIdx="3" presStyleCnt="5"/>
      <dgm:spPr/>
      <dgm:t>
        <a:bodyPr/>
        <a:lstStyle/>
        <a:p>
          <a:endParaRPr lang="th-TH"/>
        </a:p>
      </dgm:t>
    </dgm:pt>
    <dgm:pt modelId="{2066ED8F-4C9A-4F90-A736-ED45E3607A7B}" type="pres">
      <dgm:prSet presAssocID="{C7F7B514-6758-4F6A-88DB-CB1C6BB6D39F}" presName="BottomSpacing" presStyleCnt="0"/>
      <dgm:spPr/>
      <dgm:t>
        <a:bodyPr/>
        <a:lstStyle/>
        <a:p>
          <a:endParaRPr lang="th-TH"/>
        </a:p>
      </dgm:t>
    </dgm:pt>
    <dgm:pt modelId="{FF7B046A-22BA-4C3E-A290-2E077D20E9DE}" type="pres">
      <dgm:prSet presAssocID="{256CBFF5-BEDC-44A9-AD76-E9F213126E03}" presName="composite" presStyleCnt="0"/>
      <dgm:spPr/>
      <dgm:t>
        <a:bodyPr/>
        <a:lstStyle/>
        <a:p>
          <a:endParaRPr lang="th-TH"/>
        </a:p>
      </dgm:t>
    </dgm:pt>
    <dgm:pt modelId="{E88F44C9-E599-47A5-821A-5F63BC08E271}" type="pres">
      <dgm:prSet presAssocID="{256CBFF5-BEDC-44A9-AD76-E9F213126E03}" presName="Accent" presStyleLbl="alignNode1" presStyleIdx="4" presStyleCnt="5" custScaleX="172268" custLinFactNeighborX="2820" custLinFactNeighborY="-599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1CA1335D-BAE6-490F-A0CC-88C2B248878C}" type="pres">
      <dgm:prSet presAssocID="{256CBFF5-BEDC-44A9-AD76-E9F213126E03}" presName="Image" presStyleLbl="bgImgPlace1" presStyleIdx="2" presStyleCnt="3" custScaleX="118966" custScaleY="132231" custLinFactNeighborX="-66400" custLinFactNeighborY="-8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8BD9E9-D379-4FE1-9550-B4AEF4A44AA7}" type="pres">
      <dgm:prSet presAssocID="{256CBFF5-BEDC-44A9-AD76-E9F213126E03}" presName="Parent" presStyleLbl="fgAccFollowNode1" presStyleIdx="2" presStyleCnt="3" custScaleX="172108" custScaleY="100001" custLinFactNeighborX="3267" custLinFactNeighborY="-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DAC4C5-A40E-4E31-B3AF-54A0E13BFEFD}" type="pres">
      <dgm:prSet presAssocID="{256CBFF5-BEDC-44A9-AD76-E9F213126E03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4EDFCD66-4FD5-4A83-85EA-4D17DC413803}" srcId="{720D4DCB-96E2-4202-88E9-E989C1523710}" destId="{256CBFF5-BEDC-44A9-AD76-E9F213126E03}" srcOrd="2" destOrd="0" parTransId="{F56694E0-C86E-4A0B-AAA1-E1D7D15453BC}" sibTransId="{285FF16A-B305-4FF3-B54C-2DE5F3F10A86}"/>
    <dgm:cxn modelId="{D9DBE2C5-DB51-4473-B04C-36547052AA35}" srcId="{720D4DCB-96E2-4202-88E9-E989C1523710}" destId="{9A37248F-A256-465E-BCFB-0DA378C9FE67}" srcOrd="0" destOrd="0" parTransId="{961D3746-EBE1-48A6-AE5F-7DA1259DD938}" sibTransId="{7E03B20F-7352-47CB-A517-C2E5F32C3C93}"/>
    <dgm:cxn modelId="{7FD56631-E692-4248-A833-0D3734018DA7}" type="presOf" srcId="{0355F28E-548E-4DB7-94B9-9B998815BD64}" destId="{CAC84456-AEC3-4DE8-8D10-7B1F09AAC3FE}" srcOrd="0" destOrd="0" presId="urn:microsoft.com/office/officeart/2008/layout/AlternatingPictureCircles"/>
    <dgm:cxn modelId="{6DFE0E2A-FE7A-4680-A03E-E8A3E66A28F3}" type="presOf" srcId="{9A37248F-A256-465E-BCFB-0DA378C9FE67}" destId="{2D964B8A-70A9-4B9C-A989-4CE2B48F5C16}" srcOrd="0" destOrd="0" presId="urn:microsoft.com/office/officeart/2008/layout/AlternatingPictureCircles"/>
    <dgm:cxn modelId="{9FE231EF-77CB-4446-B482-363928357016}" type="presOf" srcId="{720D4DCB-96E2-4202-88E9-E989C1523710}" destId="{D2270497-3724-4ECF-9F79-C4D824B24A57}" srcOrd="0" destOrd="0" presId="urn:microsoft.com/office/officeart/2008/layout/AlternatingPictureCircles"/>
    <dgm:cxn modelId="{F835FBB4-B576-4F45-AFAB-BD35D2B7BF2E}" srcId="{720D4DCB-96E2-4202-88E9-E989C1523710}" destId="{0355F28E-548E-4DB7-94B9-9B998815BD64}" srcOrd="1" destOrd="0" parTransId="{6D880EF1-E639-4FBF-B043-EAF9F91BEE0A}" sibTransId="{C7F7B514-6758-4F6A-88DB-CB1C6BB6D39F}"/>
    <dgm:cxn modelId="{CE465D78-1EDF-432E-A7DF-9E8AECE2CEB7}" type="presOf" srcId="{256CBFF5-BEDC-44A9-AD76-E9F213126E03}" destId="{ED8BD9E9-D379-4FE1-9550-B4AEF4A44AA7}" srcOrd="0" destOrd="0" presId="urn:microsoft.com/office/officeart/2008/layout/AlternatingPictureCircles"/>
    <dgm:cxn modelId="{D14917D0-10AA-4590-B9F8-A5E4632A94C0}" type="presParOf" srcId="{D2270497-3724-4ECF-9F79-C4D824B24A57}" destId="{0F63C6D4-BBCF-470C-A5D2-C9326A40A229}" srcOrd="0" destOrd="0" presId="urn:microsoft.com/office/officeart/2008/layout/AlternatingPictureCircles"/>
    <dgm:cxn modelId="{8E9BD35C-9576-42B5-99A7-FC21680E718C}" type="presParOf" srcId="{0F63C6D4-BBCF-470C-A5D2-C9326A40A229}" destId="{2078C053-09D9-41E3-8920-2C280E9410A5}" srcOrd="0" destOrd="0" presId="urn:microsoft.com/office/officeart/2008/layout/AlternatingPictureCircles"/>
    <dgm:cxn modelId="{6A42E51D-FC0A-46D5-80F6-DF69D2FCD183}" type="presParOf" srcId="{0F63C6D4-BBCF-470C-A5D2-C9326A40A229}" destId="{5DA53C46-DD6F-46CE-9362-5F5B5EB9D67D}" srcOrd="1" destOrd="0" presId="urn:microsoft.com/office/officeart/2008/layout/AlternatingPictureCircles"/>
    <dgm:cxn modelId="{DBC3D244-C9EB-4CE5-AF8B-AD130E5C0C07}" type="presParOf" srcId="{0F63C6D4-BBCF-470C-A5D2-C9326A40A229}" destId="{2D964B8A-70A9-4B9C-A989-4CE2B48F5C16}" srcOrd="2" destOrd="0" presId="urn:microsoft.com/office/officeart/2008/layout/AlternatingPictureCircles"/>
    <dgm:cxn modelId="{F21DDB8B-B504-43EB-B82F-89F19F4FC6B0}" type="presParOf" srcId="{0F63C6D4-BBCF-470C-A5D2-C9326A40A229}" destId="{291A1D52-57F4-4652-8156-34C2D294CB26}" srcOrd="3" destOrd="0" presId="urn:microsoft.com/office/officeart/2008/layout/AlternatingPictureCircles"/>
    <dgm:cxn modelId="{17E0A689-92B1-4638-A245-FF858E61E6D6}" type="presParOf" srcId="{D2270497-3724-4ECF-9F79-C4D824B24A57}" destId="{8D18F135-9398-4361-990A-A4593D44DECC}" srcOrd="1" destOrd="0" presId="urn:microsoft.com/office/officeart/2008/layout/AlternatingPictureCircles"/>
    <dgm:cxn modelId="{50CAF63F-EB6A-4EB2-B901-CA5456CBC608}" type="presParOf" srcId="{8D18F135-9398-4361-990A-A4593D44DECC}" destId="{AFBA6FD8-FB2F-43CC-98FB-B2ECC821F442}" srcOrd="0" destOrd="0" presId="urn:microsoft.com/office/officeart/2008/layout/AlternatingPictureCircles"/>
    <dgm:cxn modelId="{5315995B-C5A8-412D-9284-3DB09E1FAA86}" type="presParOf" srcId="{8D18F135-9398-4361-990A-A4593D44DECC}" destId="{45670E29-A2B3-414C-B1F4-BD4EA013E4F7}" srcOrd="1" destOrd="0" presId="urn:microsoft.com/office/officeart/2008/layout/AlternatingPictureCircles"/>
    <dgm:cxn modelId="{B0E9C5F6-6060-4451-8CAF-30FA4EB39E9C}" type="presParOf" srcId="{8D18F135-9398-4361-990A-A4593D44DECC}" destId="{F676E28D-224E-424E-BDE5-D57DD3370678}" srcOrd="2" destOrd="0" presId="urn:microsoft.com/office/officeart/2008/layout/AlternatingPictureCircles"/>
    <dgm:cxn modelId="{D160FE5B-57C7-4DFF-B251-88CCDC74AE22}" type="presParOf" srcId="{D2270497-3724-4ECF-9F79-C4D824B24A57}" destId="{5A2237CF-FF44-478C-AC25-3428DE05E92A}" srcOrd="2" destOrd="0" presId="urn:microsoft.com/office/officeart/2008/layout/AlternatingPictureCircles"/>
    <dgm:cxn modelId="{FB48433C-E3E4-489F-BA50-CA26AC39FFA4}" type="presParOf" srcId="{5A2237CF-FF44-478C-AC25-3428DE05E92A}" destId="{7E4547BE-FA7A-4DE1-8376-F82698739CE6}" srcOrd="0" destOrd="0" presId="urn:microsoft.com/office/officeart/2008/layout/AlternatingPictureCircles"/>
    <dgm:cxn modelId="{00142E0E-CA95-46A5-9E32-847AC16ED15D}" type="presParOf" srcId="{5A2237CF-FF44-478C-AC25-3428DE05E92A}" destId="{ECC61F39-34CB-462D-96CA-4A713A5004B6}" srcOrd="1" destOrd="0" presId="urn:microsoft.com/office/officeart/2008/layout/AlternatingPictureCircles"/>
    <dgm:cxn modelId="{94F7DE3D-5DC0-499D-8E88-41ACC0741D0D}" type="presParOf" srcId="{5A2237CF-FF44-478C-AC25-3428DE05E92A}" destId="{CAC84456-AEC3-4DE8-8D10-7B1F09AAC3FE}" srcOrd="2" destOrd="0" presId="urn:microsoft.com/office/officeart/2008/layout/AlternatingPictureCircles"/>
    <dgm:cxn modelId="{92B324DF-823F-41DA-9FD5-125BA808DC01}" type="presParOf" srcId="{5A2237CF-FF44-478C-AC25-3428DE05E92A}" destId="{AF80B283-1BEF-4D71-9245-9D5E293E0469}" srcOrd="3" destOrd="0" presId="urn:microsoft.com/office/officeart/2008/layout/AlternatingPictureCircles"/>
    <dgm:cxn modelId="{61EA59AF-1304-400A-A0D3-80D310C09084}" type="presParOf" srcId="{D2270497-3724-4ECF-9F79-C4D824B24A57}" destId="{1D9FC0EB-0D65-4202-B6BB-C4E9C9C9836C}" srcOrd="3" destOrd="0" presId="urn:microsoft.com/office/officeart/2008/layout/AlternatingPictureCircles"/>
    <dgm:cxn modelId="{AF5B0FCE-3767-49FE-99D6-CB871B5135BB}" type="presParOf" srcId="{1D9FC0EB-0D65-4202-B6BB-C4E9C9C9836C}" destId="{2E182510-519B-4F3D-A197-3E5D82AFE30C}" srcOrd="0" destOrd="0" presId="urn:microsoft.com/office/officeart/2008/layout/AlternatingPictureCircles"/>
    <dgm:cxn modelId="{D18CC11B-5A52-449E-A57E-A1C0CC01604E}" type="presParOf" srcId="{1D9FC0EB-0D65-4202-B6BB-C4E9C9C9836C}" destId="{678B8CFC-FC6A-4DB9-B37B-AC7506EBB9FC}" srcOrd="1" destOrd="0" presId="urn:microsoft.com/office/officeart/2008/layout/AlternatingPictureCircles"/>
    <dgm:cxn modelId="{A10406A4-7FF7-4D1E-85D8-7B6028B293E6}" type="presParOf" srcId="{1D9FC0EB-0D65-4202-B6BB-C4E9C9C9836C}" destId="{2066ED8F-4C9A-4F90-A736-ED45E3607A7B}" srcOrd="2" destOrd="0" presId="urn:microsoft.com/office/officeart/2008/layout/AlternatingPictureCircles"/>
    <dgm:cxn modelId="{35C6A31A-9E8A-40D4-AC3C-2222EED47985}" type="presParOf" srcId="{D2270497-3724-4ECF-9F79-C4D824B24A57}" destId="{FF7B046A-22BA-4C3E-A290-2E077D20E9DE}" srcOrd="4" destOrd="0" presId="urn:microsoft.com/office/officeart/2008/layout/AlternatingPictureCircles"/>
    <dgm:cxn modelId="{E13C9002-EE50-4F20-ABCA-A19FA14B68CD}" type="presParOf" srcId="{FF7B046A-22BA-4C3E-A290-2E077D20E9DE}" destId="{E88F44C9-E599-47A5-821A-5F63BC08E271}" srcOrd="0" destOrd="0" presId="urn:microsoft.com/office/officeart/2008/layout/AlternatingPictureCircles"/>
    <dgm:cxn modelId="{D1E485EB-D0AD-4A34-8FEF-C41367A7CA99}" type="presParOf" srcId="{FF7B046A-22BA-4C3E-A290-2E077D20E9DE}" destId="{1CA1335D-BAE6-490F-A0CC-88C2B248878C}" srcOrd="1" destOrd="0" presId="urn:microsoft.com/office/officeart/2008/layout/AlternatingPictureCircles"/>
    <dgm:cxn modelId="{33B95FDA-63D4-476C-AA64-C873995E80AF}" type="presParOf" srcId="{FF7B046A-22BA-4C3E-A290-2E077D20E9DE}" destId="{ED8BD9E9-D379-4FE1-9550-B4AEF4A44AA7}" srcOrd="2" destOrd="0" presId="urn:microsoft.com/office/officeart/2008/layout/AlternatingPictureCircles"/>
    <dgm:cxn modelId="{D00413BF-A4F1-421E-BC09-7661C5BC48D7}" type="presParOf" srcId="{FF7B046A-22BA-4C3E-A290-2E077D20E9DE}" destId="{42DAC4C5-A40E-4E31-B3AF-54A0E13BFEFD}" srcOrd="3" destOrd="0" presId="urn:microsoft.com/office/officeart/2008/layout/AlternatingPictureCircle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1A2A-8E8A-4CE1-8CBF-84E1656D9194}">
      <dsp:nvSpPr>
        <dsp:cNvPr id="0" name=""/>
        <dsp:cNvSpPr/>
      </dsp:nvSpPr>
      <dsp:spPr>
        <a:xfrm>
          <a:off x="3069826" y="1835152"/>
          <a:ext cx="2332558" cy="201775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สร้างความเชื่อมั่นให้กับทุกภาคส่วน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456364" y="2169523"/>
        <a:ext cx="1559482" cy="1349015"/>
      </dsp:txXfrm>
    </dsp:sp>
    <dsp:sp modelId="{60E93B20-6940-4700-B69B-7C58FB9BCBB1}">
      <dsp:nvSpPr>
        <dsp:cNvPr id="0" name=""/>
        <dsp:cNvSpPr/>
      </dsp:nvSpPr>
      <dsp:spPr>
        <a:xfrm>
          <a:off x="4530456" y="869791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2F167-D3DA-4B1C-AB9C-C975B0AF0CE1}">
      <dsp:nvSpPr>
        <dsp:cNvPr id="0" name=""/>
        <dsp:cNvSpPr/>
      </dsp:nvSpPr>
      <dsp:spPr>
        <a:xfrm>
          <a:off x="3180338" y="0"/>
          <a:ext cx="2120214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000" b="1" i="0" u="none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การจัดซื้อจัดจ้างมีกรอบการปฏิบัติงานที่เป็นมาตรฐานเดียวกัน</a:t>
          </a:r>
          <a:endParaRPr lang="th-TH" sz="2000" b="1" i="0" u="none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514508" y="260640"/>
        <a:ext cx="1451874" cy="1132405"/>
      </dsp:txXfrm>
    </dsp:sp>
    <dsp:sp modelId="{B9198E5B-9981-42FB-AC6D-07A1B5046098}">
      <dsp:nvSpPr>
        <dsp:cNvPr id="0" name=""/>
        <dsp:cNvSpPr/>
      </dsp:nvSpPr>
      <dsp:spPr>
        <a:xfrm>
          <a:off x="5557563" y="2287398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0CA7E-CF92-4998-B7F5-CB8F30500FD2}">
      <dsp:nvSpPr>
        <dsp:cNvPr id="0" name=""/>
        <dsp:cNvSpPr/>
      </dsp:nvSpPr>
      <dsp:spPr>
        <a:xfrm>
          <a:off x="4942127" y="1017127"/>
          <a:ext cx="2198644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2376739"/>
            <a:satOff val="-12104"/>
            <a:lumOff val="2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20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282833" y="1273385"/>
        <a:ext cx="1517232" cy="1141169"/>
      </dsp:txXfrm>
    </dsp:sp>
    <dsp:sp modelId="{7FC20031-0A9E-4E9D-990E-A9DFC57C3941}">
      <dsp:nvSpPr>
        <dsp:cNvPr id="0" name=""/>
        <dsp:cNvSpPr/>
      </dsp:nvSpPr>
      <dsp:spPr>
        <a:xfrm>
          <a:off x="4844068" y="3887611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0A0EF-315F-4D9F-A6C5-594EAE6A9128}">
      <dsp:nvSpPr>
        <dsp:cNvPr id="0" name=""/>
        <dsp:cNvSpPr/>
      </dsp:nvSpPr>
      <dsp:spPr>
        <a:xfrm>
          <a:off x="5026243" y="3006527"/>
          <a:ext cx="2246565" cy="167399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4753478"/>
            <a:satOff val="-24208"/>
            <a:lumOff val="44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คำนึงถึงวัตถุประสงค์การใช้งานเป็นสำคัญ เพื่อให้เกิดความคุ้มค่าในการใช้จ่ายเงิน</a:t>
          </a:r>
          <a:endParaRPr lang="th-TH" sz="20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372877" y="3264815"/>
        <a:ext cx="1553297" cy="1157416"/>
      </dsp:txXfrm>
    </dsp:sp>
    <dsp:sp modelId="{437E727A-C47B-411A-84D2-7C36462E0EC9}">
      <dsp:nvSpPr>
        <dsp:cNvPr id="0" name=""/>
        <dsp:cNvSpPr/>
      </dsp:nvSpPr>
      <dsp:spPr>
        <a:xfrm>
          <a:off x="3074166" y="4053719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9050F-8F54-41CC-8314-80562264E6C3}">
      <dsp:nvSpPr>
        <dsp:cNvPr id="0" name=""/>
        <dsp:cNvSpPr/>
      </dsp:nvSpPr>
      <dsp:spPr>
        <a:xfrm>
          <a:off x="3152296" y="4034946"/>
          <a:ext cx="2176298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7130217"/>
            <a:satOff val="-36312"/>
            <a:lumOff val="67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เน้นการวางแผนและประเมินผลเพื่อให้เกิดประสิทธิภาพและประสิทธิผล</a:t>
          </a:r>
          <a:endParaRPr lang="th-TH" sz="20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491140" y="4292421"/>
        <a:ext cx="1498610" cy="1138735"/>
      </dsp:txXfrm>
    </dsp:sp>
    <dsp:sp modelId="{D87717D8-7C84-455A-8420-1DC93AEEB32C}">
      <dsp:nvSpPr>
        <dsp:cNvPr id="0" name=""/>
        <dsp:cNvSpPr/>
      </dsp:nvSpPr>
      <dsp:spPr>
        <a:xfrm>
          <a:off x="2030239" y="2636680"/>
          <a:ext cx="880067" cy="758294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62337-6D50-404A-813C-429052A65D44}">
      <dsp:nvSpPr>
        <dsp:cNvPr id="0" name=""/>
        <dsp:cNvSpPr/>
      </dsp:nvSpPr>
      <dsp:spPr>
        <a:xfrm>
          <a:off x="1356162" y="3017819"/>
          <a:ext cx="2198185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9506956"/>
            <a:satOff val="-48416"/>
            <a:lumOff val="89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ส่งเสริมให้</a:t>
          </a:r>
          <a:br>
            <a:rPr lang="th-TH" alt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alt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ภาคประชาชนมีส่วนร่วม เพื่อตรวจสอบและป้องกันการทุจริต</a:t>
          </a:r>
          <a:endParaRPr lang="th-TH" sz="20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696830" y="3274102"/>
        <a:ext cx="1516849" cy="1141119"/>
      </dsp:txXfrm>
    </dsp:sp>
    <dsp:sp modelId="{614D0621-3D17-410D-9326-C1010E8DB764}">
      <dsp:nvSpPr>
        <dsp:cNvPr id="0" name=""/>
        <dsp:cNvSpPr/>
      </dsp:nvSpPr>
      <dsp:spPr>
        <a:xfrm>
          <a:off x="1428064" y="1014851"/>
          <a:ext cx="2102322" cy="165368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000" b="1" kern="12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20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760743" y="1276536"/>
        <a:ext cx="1436964" cy="1130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0D20-B854-4BBD-8E37-4B16D785F7EB}">
      <dsp:nvSpPr>
        <dsp:cNvPr id="0" name=""/>
        <dsp:cNvSpPr/>
      </dsp:nvSpPr>
      <dsp:spPr>
        <a:xfrm>
          <a:off x="0" y="284030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A7203-527A-4F4C-974E-82A370E3E778}">
      <dsp:nvSpPr>
        <dsp:cNvPr id="0" name=""/>
        <dsp:cNvSpPr/>
      </dsp:nvSpPr>
      <dsp:spPr>
        <a:xfrm>
          <a:off x="417646" y="62630"/>
          <a:ext cx="6999210" cy="442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คำนิยาม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9262" y="84246"/>
        <a:ext cx="6955978" cy="399568"/>
      </dsp:txXfrm>
    </dsp:sp>
    <dsp:sp modelId="{CEC9A6C1-9096-4836-BE10-F75F67F69F59}">
      <dsp:nvSpPr>
        <dsp:cNvPr id="0" name=""/>
        <dsp:cNvSpPr/>
      </dsp:nvSpPr>
      <dsp:spPr>
        <a:xfrm>
          <a:off x="0" y="964430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42067"/>
              <a:satOff val="7938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4054B-A6C8-4971-91E2-555F253C2F97}">
      <dsp:nvSpPr>
        <dsp:cNvPr id="0" name=""/>
        <dsp:cNvSpPr/>
      </dsp:nvSpPr>
      <dsp:spPr>
        <a:xfrm>
          <a:off x="417646" y="743030"/>
          <a:ext cx="6999210" cy="442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1. บททั่วไป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9262" y="764646"/>
        <a:ext cx="6955978" cy="399568"/>
      </dsp:txXfrm>
    </dsp:sp>
    <dsp:sp modelId="{A82384DD-93B7-4668-8927-7F9963D0DF2D}">
      <dsp:nvSpPr>
        <dsp:cNvPr id="0" name=""/>
        <dsp:cNvSpPr/>
      </dsp:nvSpPr>
      <dsp:spPr>
        <a:xfrm>
          <a:off x="0" y="1840286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284134"/>
              <a:satOff val="15876"/>
              <a:lumOff val="-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042B0-1BFF-4BE9-9F45-51ED24A80F27}">
      <dsp:nvSpPr>
        <dsp:cNvPr id="0" name=""/>
        <dsp:cNvSpPr/>
      </dsp:nvSpPr>
      <dsp:spPr>
        <a:xfrm>
          <a:off x="417646" y="1423430"/>
          <a:ext cx="6999210" cy="63825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4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2. การมีส่วนร่วมของภาคประชาชนและผู้ประกอบการในการป้องกันการทุจริต</a:t>
          </a:r>
          <a:endParaRPr lang="th-TH" sz="24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8803" y="1454587"/>
        <a:ext cx="6936896" cy="575942"/>
      </dsp:txXfrm>
    </dsp:sp>
    <dsp:sp modelId="{0267B121-21C5-4442-8280-EC804426C612}">
      <dsp:nvSpPr>
        <dsp:cNvPr id="0" name=""/>
        <dsp:cNvSpPr/>
      </dsp:nvSpPr>
      <dsp:spPr>
        <a:xfrm>
          <a:off x="0" y="2520686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926202"/>
              <a:satOff val="23814"/>
              <a:lumOff val="-7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DB522-1C10-4F66-9303-8364B6C25A3A}">
      <dsp:nvSpPr>
        <dsp:cNvPr id="0" name=""/>
        <dsp:cNvSpPr/>
      </dsp:nvSpPr>
      <dsp:spPr>
        <a:xfrm>
          <a:off x="417646" y="2299286"/>
          <a:ext cx="6999210" cy="442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3 คณะกรรมการ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9262" y="2320902"/>
        <a:ext cx="6955978" cy="399568"/>
      </dsp:txXfrm>
    </dsp:sp>
    <dsp:sp modelId="{1D748080-19D4-4447-92CE-48277DFDBA17}">
      <dsp:nvSpPr>
        <dsp:cNvPr id="0" name=""/>
        <dsp:cNvSpPr/>
      </dsp:nvSpPr>
      <dsp:spPr>
        <a:xfrm>
          <a:off x="0" y="3431249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568269"/>
              <a:satOff val="31752"/>
              <a:lumOff val="-103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DC3CC-044A-467D-8150-DDD377EFB76D}">
      <dsp:nvSpPr>
        <dsp:cNvPr id="0" name=""/>
        <dsp:cNvSpPr/>
      </dsp:nvSpPr>
      <dsp:spPr>
        <a:xfrm>
          <a:off x="417646" y="2979686"/>
          <a:ext cx="6999210" cy="67296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22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75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4. องค์กรสนับสนุนดูแลการจัดซื้อจัดจ้างและการบริหารพัสดุภาครัฐ</a:t>
          </a:r>
          <a:endParaRPr lang="th-TH" sz="275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50497" y="3012537"/>
        <a:ext cx="6933508" cy="607261"/>
      </dsp:txXfrm>
    </dsp:sp>
    <dsp:sp modelId="{13836E1A-A037-4628-A91E-5DACD26427B1}">
      <dsp:nvSpPr>
        <dsp:cNvPr id="0" name=""/>
        <dsp:cNvSpPr/>
      </dsp:nvSpPr>
      <dsp:spPr>
        <a:xfrm>
          <a:off x="0" y="4111649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98C6-912B-4E69-8DF4-2524FB1B08CE}">
      <dsp:nvSpPr>
        <dsp:cNvPr id="0" name=""/>
        <dsp:cNvSpPr/>
      </dsp:nvSpPr>
      <dsp:spPr>
        <a:xfrm>
          <a:off x="417646" y="3890249"/>
          <a:ext cx="6999210" cy="442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5. การขึ้นทะเบียนผู้ประกอบการ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9262" y="3911865"/>
        <a:ext cx="6955978" cy="3995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16536-8096-4B45-AB6D-46E1961BCCD8}">
      <dsp:nvSpPr>
        <dsp:cNvPr id="0" name=""/>
        <dsp:cNvSpPr/>
      </dsp:nvSpPr>
      <dsp:spPr>
        <a:xfrm>
          <a:off x="0" y="251711"/>
          <a:ext cx="8064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AC3CB-E3AA-4F0F-B9D3-D8D50BC10EAE}">
      <dsp:nvSpPr>
        <dsp:cNvPr id="0" name=""/>
        <dsp:cNvSpPr/>
      </dsp:nvSpPr>
      <dsp:spPr>
        <a:xfrm>
          <a:off x="403244" y="791"/>
          <a:ext cx="7288302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6. การจัดซื้อจัดจ้าง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7742" y="25289"/>
        <a:ext cx="7239306" cy="452844"/>
      </dsp:txXfrm>
    </dsp:sp>
    <dsp:sp modelId="{AC840D20-B854-4BBD-8E37-4B16D785F7EB}">
      <dsp:nvSpPr>
        <dsp:cNvPr id="0" name=""/>
        <dsp:cNvSpPr/>
      </dsp:nvSpPr>
      <dsp:spPr>
        <a:xfrm>
          <a:off x="0" y="1022831"/>
          <a:ext cx="8064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42067"/>
              <a:satOff val="7938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A7203-527A-4F4C-974E-82A370E3E778}">
      <dsp:nvSpPr>
        <dsp:cNvPr id="0" name=""/>
        <dsp:cNvSpPr/>
      </dsp:nvSpPr>
      <dsp:spPr>
        <a:xfrm>
          <a:off x="403244" y="771911"/>
          <a:ext cx="7288302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7. งานจ้างที่ปรึกษา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7742" y="796409"/>
        <a:ext cx="7239306" cy="452844"/>
      </dsp:txXfrm>
    </dsp:sp>
    <dsp:sp modelId="{A82384DD-93B7-4668-8927-7F9963D0DF2D}">
      <dsp:nvSpPr>
        <dsp:cNvPr id="0" name=""/>
        <dsp:cNvSpPr/>
      </dsp:nvSpPr>
      <dsp:spPr>
        <a:xfrm>
          <a:off x="0" y="1793951"/>
          <a:ext cx="8064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284134"/>
              <a:satOff val="15876"/>
              <a:lumOff val="-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042B0-1BFF-4BE9-9F45-51ED24A80F27}">
      <dsp:nvSpPr>
        <dsp:cNvPr id="0" name=""/>
        <dsp:cNvSpPr/>
      </dsp:nvSpPr>
      <dsp:spPr>
        <a:xfrm>
          <a:off x="403244" y="1543031"/>
          <a:ext cx="7288302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8. งานจ้างออกแบบหรือควบคุมงานก่อสร้าง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7742" y="1567529"/>
        <a:ext cx="7239306" cy="452844"/>
      </dsp:txXfrm>
    </dsp:sp>
    <dsp:sp modelId="{0267B121-21C5-4442-8280-EC804426C612}">
      <dsp:nvSpPr>
        <dsp:cNvPr id="0" name=""/>
        <dsp:cNvSpPr/>
      </dsp:nvSpPr>
      <dsp:spPr>
        <a:xfrm>
          <a:off x="0" y="2565072"/>
          <a:ext cx="8064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926202"/>
              <a:satOff val="23814"/>
              <a:lumOff val="-7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DB522-1C10-4F66-9303-8364B6C25A3A}">
      <dsp:nvSpPr>
        <dsp:cNvPr id="0" name=""/>
        <dsp:cNvSpPr/>
      </dsp:nvSpPr>
      <dsp:spPr>
        <a:xfrm>
          <a:off x="403244" y="2314152"/>
          <a:ext cx="7288302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9. การทำสัญญา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7742" y="2338650"/>
        <a:ext cx="7239306" cy="452844"/>
      </dsp:txXfrm>
    </dsp:sp>
    <dsp:sp modelId="{1D748080-19D4-4447-92CE-48277DFDBA17}">
      <dsp:nvSpPr>
        <dsp:cNvPr id="0" name=""/>
        <dsp:cNvSpPr/>
      </dsp:nvSpPr>
      <dsp:spPr>
        <a:xfrm>
          <a:off x="0" y="3336192"/>
          <a:ext cx="8064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568269"/>
              <a:satOff val="31752"/>
              <a:lumOff val="-103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DC3CC-044A-467D-8150-DDD377EFB76D}">
      <dsp:nvSpPr>
        <dsp:cNvPr id="0" name=""/>
        <dsp:cNvSpPr/>
      </dsp:nvSpPr>
      <dsp:spPr>
        <a:xfrm>
          <a:off x="403244" y="3085272"/>
          <a:ext cx="7288302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10. การบริหารสัญญาและการตรวจรับพัสดุ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7742" y="3109770"/>
        <a:ext cx="7239306" cy="452844"/>
      </dsp:txXfrm>
    </dsp:sp>
    <dsp:sp modelId="{13836E1A-A037-4628-A91E-5DACD26427B1}">
      <dsp:nvSpPr>
        <dsp:cNvPr id="0" name=""/>
        <dsp:cNvSpPr/>
      </dsp:nvSpPr>
      <dsp:spPr>
        <a:xfrm>
          <a:off x="0" y="4107312"/>
          <a:ext cx="80648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98C6-912B-4E69-8DF4-2524FB1B08CE}">
      <dsp:nvSpPr>
        <dsp:cNvPr id="0" name=""/>
        <dsp:cNvSpPr/>
      </dsp:nvSpPr>
      <dsp:spPr>
        <a:xfrm>
          <a:off x="403244" y="3856392"/>
          <a:ext cx="7288302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11. การประเมินผลการปฏิบัติงานของผู้ประกอบการ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7742" y="3880890"/>
        <a:ext cx="723930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16536-8096-4B45-AB6D-46E1961BCCD8}">
      <dsp:nvSpPr>
        <dsp:cNvPr id="0" name=""/>
        <dsp:cNvSpPr/>
      </dsp:nvSpPr>
      <dsp:spPr>
        <a:xfrm>
          <a:off x="0" y="349451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AC3CB-E3AA-4F0F-B9D3-D8D50BC10EAE}">
      <dsp:nvSpPr>
        <dsp:cNvPr id="0" name=""/>
        <dsp:cNvSpPr/>
      </dsp:nvSpPr>
      <dsp:spPr>
        <a:xfrm>
          <a:off x="417646" y="54251"/>
          <a:ext cx="7084519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12. การทิ้งงาน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6467" y="83072"/>
        <a:ext cx="7026877" cy="532758"/>
      </dsp:txXfrm>
    </dsp:sp>
    <dsp:sp modelId="{6563DD25-0DF4-4198-A645-A75E5242F05A}">
      <dsp:nvSpPr>
        <dsp:cNvPr id="0" name=""/>
        <dsp:cNvSpPr/>
      </dsp:nvSpPr>
      <dsp:spPr>
        <a:xfrm>
          <a:off x="0" y="1256651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2DA51-B436-400E-941B-E8CA3EDC40DA}">
      <dsp:nvSpPr>
        <dsp:cNvPr id="0" name=""/>
        <dsp:cNvSpPr/>
      </dsp:nvSpPr>
      <dsp:spPr>
        <a:xfrm>
          <a:off x="417646" y="961451"/>
          <a:ext cx="7084519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13. การบริหารพัสดุ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6467" y="990272"/>
        <a:ext cx="7026877" cy="532758"/>
      </dsp:txXfrm>
    </dsp:sp>
    <dsp:sp modelId="{DC2844F5-A7C5-483C-8CCA-2397E2A9C297}">
      <dsp:nvSpPr>
        <dsp:cNvPr id="0" name=""/>
        <dsp:cNvSpPr/>
      </dsp:nvSpPr>
      <dsp:spPr>
        <a:xfrm>
          <a:off x="0" y="2163852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224EE-B06C-457A-B485-AE82919C4C48}">
      <dsp:nvSpPr>
        <dsp:cNvPr id="0" name=""/>
        <dsp:cNvSpPr/>
      </dsp:nvSpPr>
      <dsp:spPr>
        <a:xfrm>
          <a:off x="417646" y="1868652"/>
          <a:ext cx="7084519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14. การอุทธรณ์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6467" y="1897473"/>
        <a:ext cx="7026877" cy="532758"/>
      </dsp:txXfrm>
    </dsp:sp>
    <dsp:sp modelId="{A83A6780-7243-4A8F-9467-F7E86063C105}">
      <dsp:nvSpPr>
        <dsp:cNvPr id="0" name=""/>
        <dsp:cNvSpPr/>
      </dsp:nvSpPr>
      <dsp:spPr>
        <a:xfrm>
          <a:off x="0" y="3071052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DA3A0-0075-4D2B-AB64-B6145B70A6AD}">
      <dsp:nvSpPr>
        <dsp:cNvPr id="0" name=""/>
        <dsp:cNvSpPr/>
      </dsp:nvSpPr>
      <dsp:spPr>
        <a:xfrm>
          <a:off x="417646" y="2775852"/>
          <a:ext cx="7084519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15. บทกำหนดโทษ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6467" y="2804673"/>
        <a:ext cx="7026877" cy="532758"/>
      </dsp:txXfrm>
    </dsp:sp>
    <dsp:sp modelId="{0E89935C-9F3B-4146-B5DC-27CDA4005DEB}">
      <dsp:nvSpPr>
        <dsp:cNvPr id="0" name=""/>
        <dsp:cNvSpPr/>
      </dsp:nvSpPr>
      <dsp:spPr>
        <a:xfrm>
          <a:off x="0" y="3978252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81E1E-FDD0-466A-872F-9FEA33BF6760}">
      <dsp:nvSpPr>
        <dsp:cNvPr id="0" name=""/>
        <dsp:cNvSpPr/>
      </dsp:nvSpPr>
      <dsp:spPr>
        <a:xfrm>
          <a:off x="417646" y="3683052"/>
          <a:ext cx="7084519" cy="5904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C03BD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rPr>
            <a:t>บทเฉพาะกาล</a:t>
          </a:r>
          <a:endParaRPr lang="th-TH" sz="2800" b="1" kern="1200" dirty="0">
            <a:solidFill>
              <a:srgbClr val="0C03BD"/>
            </a:solidFill>
            <a:effectLst/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46467" y="3711873"/>
        <a:ext cx="7026877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B8F02-C57A-44AF-B95C-879461829CF5}">
      <dsp:nvSpPr>
        <dsp:cNvPr id="0" name=""/>
        <dsp:cNvSpPr/>
      </dsp:nvSpPr>
      <dsp:spPr>
        <a:xfrm>
          <a:off x="2088220" y="891901"/>
          <a:ext cx="1334718" cy="1391967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A2056E-3AC6-43F1-B7B7-8D277BF60F60}">
      <dsp:nvSpPr>
        <dsp:cNvPr id="0" name=""/>
        <dsp:cNvSpPr/>
      </dsp:nvSpPr>
      <dsp:spPr>
        <a:xfrm>
          <a:off x="360034" y="903457"/>
          <a:ext cx="1707898" cy="1368256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ซื้อ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60034" y="903457"/>
        <a:ext cx="1707898" cy="1368256"/>
      </dsp:txXfrm>
    </dsp:sp>
    <dsp:sp modelId="{7EC35C7E-C1AA-4CE5-8F4A-59EC9C442A36}">
      <dsp:nvSpPr>
        <dsp:cNvPr id="0" name=""/>
        <dsp:cNvSpPr/>
      </dsp:nvSpPr>
      <dsp:spPr>
        <a:xfrm>
          <a:off x="5616626" y="839979"/>
          <a:ext cx="1276096" cy="1348076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10000" r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1024A4-C4E4-454D-9339-A5D648278377}">
      <dsp:nvSpPr>
        <dsp:cNvPr id="0" name=""/>
        <dsp:cNvSpPr/>
      </dsp:nvSpPr>
      <dsp:spPr>
        <a:xfrm>
          <a:off x="3916932" y="828478"/>
          <a:ext cx="1734443" cy="1368256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5">
                <a:hueOff val="3961231"/>
                <a:satOff val="-20173"/>
                <a:lumOff val="3725"/>
                <a:alphaOff val="0"/>
                <a:tint val="30000"/>
                <a:satMod val="300000"/>
              </a:schemeClr>
              <a:schemeClr val="accent5">
                <a:hueOff val="3961231"/>
                <a:satOff val="-20173"/>
                <a:lumOff val="372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จ้าง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916932" y="828478"/>
        <a:ext cx="1734443" cy="1368256"/>
      </dsp:txXfrm>
    </dsp:sp>
    <dsp:sp modelId="{12B724D8-B91C-434C-89E9-5FAF3CA74B82}">
      <dsp:nvSpPr>
        <dsp:cNvPr id="0" name=""/>
        <dsp:cNvSpPr/>
      </dsp:nvSpPr>
      <dsp:spPr>
        <a:xfrm>
          <a:off x="2102249" y="3196170"/>
          <a:ext cx="1354133" cy="1333276"/>
        </a:xfrm>
        <a:prstGeom prst="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C0058D-C79C-4435-92CB-2B0D3F025416}">
      <dsp:nvSpPr>
        <dsp:cNvPr id="0" name=""/>
        <dsp:cNvSpPr/>
      </dsp:nvSpPr>
      <dsp:spPr>
        <a:xfrm>
          <a:off x="325679" y="3151753"/>
          <a:ext cx="1838471" cy="1368256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5">
                <a:hueOff val="7922463"/>
                <a:satOff val="-40347"/>
                <a:lumOff val="7450"/>
                <a:alphaOff val="0"/>
                <a:tint val="30000"/>
                <a:satMod val="300000"/>
              </a:schemeClr>
              <a:schemeClr val="accent5">
                <a:hueOff val="7922463"/>
                <a:satOff val="-40347"/>
                <a:lumOff val="745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เช่า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25679" y="3151753"/>
        <a:ext cx="1838471" cy="1368256"/>
      </dsp:txXfrm>
    </dsp:sp>
    <dsp:sp modelId="{88B04F61-DF5E-4CDA-8F9F-77F27E3AEFF3}">
      <dsp:nvSpPr>
        <dsp:cNvPr id="0" name=""/>
        <dsp:cNvSpPr/>
      </dsp:nvSpPr>
      <dsp:spPr>
        <a:xfrm>
          <a:off x="5645174" y="3189014"/>
          <a:ext cx="1339591" cy="1316714"/>
        </a:xfrm>
        <a:prstGeom prst="rect">
          <a:avLst/>
        </a:prstGeom>
        <a:blipFill>
          <a:blip xmlns:r="http://schemas.openxmlformats.org/officeDocument/2006/relationships" r:embed="rId5">
            <a:extLst/>
          </a:blip>
          <a:srcRect/>
          <a:stretch>
            <a:fillRect l="-20000" r="-2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A2DAB0-5143-4239-97F3-737040D9EF0F}">
      <dsp:nvSpPr>
        <dsp:cNvPr id="0" name=""/>
        <dsp:cNvSpPr/>
      </dsp:nvSpPr>
      <dsp:spPr>
        <a:xfrm>
          <a:off x="3884122" y="3147612"/>
          <a:ext cx="1752298" cy="1368256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5">
                <a:hueOff val="11883694"/>
                <a:satOff val="-60520"/>
                <a:lumOff val="11175"/>
                <a:alphaOff val="0"/>
                <a:tint val="30000"/>
                <a:satMod val="300000"/>
              </a:schemeClr>
              <a:schemeClr val="accent5">
                <a:hueOff val="11883694"/>
                <a:satOff val="-60520"/>
                <a:lumOff val="1117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แลกเปลี่ยน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884122" y="3147612"/>
        <a:ext cx="1752298" cy="1368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85FE3-3E55-4986-8BBA-1FF78DC5CCAE}">
      <dsp:nvSpPr>
        <dsp:cNvPr id="0" name=""/>
        <dsp:cNvSpPr/>
      </dsp:nvSpPr>
      <dsp:spPr>
        <a:xfrm>
          <a:off x="3152865" y="2561661"/>
          <a:ext cx="1615148" cy="161514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900" kern="1200" dirty="0" smtClean="0">
              <a:solidFill>
                <a:schemeClr val="bg1"/>
              </a:solidFill>
            </a:rPr>
            <a:t>พัสดุ</a:t>
          </a:r>
          <a:endParaRPr lang="th-TH" sz="5900" kern="1200" dirty="0">
            <a:solidFill>
              <a:schemeClr val="bg1"/>
            </a:solidFill>
          </a:endParaRPr>
        </a:p>
      </dsp:txBody>
      <dsp:txXfrm>
        <a:off x="3389398" y="2798194"/>
        <a:ext cx="1142082" cy="1142082"/>
      </dsp:txXfrm>
    </dsp:sp>
    <dsp:sp modelId="{A4565155-97A3-465D-B251-C719356FA0EA}">
      <dsp:nvSpPr>
        <dsp:cNvPr id="0" name=""/>
        <dsp:cNvSpPr/>
      </dsp:nvSpPr>
      <dsp:spPr>
        <a:xfrm rot="16200000">
          <a:off x="3751762" y="1878609"/>
          <a:ext cx="417354" cy="60226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/>
        </a:p>
      </dsp:txBody>
      <dsp:txXfrm>
        <a:off x="3814365" y="2061665"/>
        <a:ext cx="292148" cy="361359"/>
      </dsp:txXfrm>
    </dsp:sp>
    <dsp:sp modelId="{640C0B1F-211B-41C1-B697-B73712C087B7}">
      <dsp:nvSpPr>
        <dsp:cNvPr id="0" name=""/>
        <dsp:cNvSpPr/>
      </dsp:nvSpPr>
      <dsp:spPr>
        <a:xfrm>
          <a:off x="3074755" y="2830"/>
          <a:ext cx="1771368" cy="17713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สินค้า</a:t>
          </a:r>
          <a:endParaRPr lang="th-TH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4166" y="262241"/>
        <a:ext cx="1252546" cy="1252546"/>
      </dsp:txXfrm>
    </dsp:sp>
    <dsp:sp modelId="{EA48F113-1CD1-4A99-8DD3-25B487612D62}">
      <dsp:nvSpPr>
        <dsp:cNvPr id="0" name=""/>
        <dsp:cNvSpPr/>
      </dsp:nvSpPr>
      <dsp:spPr>
        <a:xfrm rot="20520000">
          <a:off x="4883037" y="2700529"/>
          <a:ext cx="417354" cy="60226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/>
        </a:p>
      </dsp:txBody>
      <dsp:txXfrm>
        <a:off x="4886101" y="2840327"/>
        <a:ext cx="292148" cy="361359"/>
      </dsp:txXfrm>
    </dsp:sp>
    <dsp:sp modelId="{E23C9A7B-793F-412D-A3FD-4A144BA2D19C}">
      <dsp:nvSpPr>
        <dsp:cNvPr id="0" name=""/>
        <dsp:cNvSpPr/>
      </dsp:nvSpPr>
      <dsp:spPr>
        <a:xfrm>
          <a:off x="5434061" y="1716966"/>
          <a:ext cx="1771368" cy="17713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งานจ้างก่อสร้าง</a:t>
          </a:r>
          <a:endParaRPr lang="th-TH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93472" y="1976377"/>
        <a:ext cx="1252546" cy="1252546"/>
      </dsp:txXfrm>
    </dsp:sp>
    <dsp:sp modelId="{D64AAADB-0D8D-4DE4-8AEB-0930AC42D464}">
      <dsp:nvSpPr>
        <dsp:cNvPr id="0" name=""/>
        <dsp:cNvSpPr/>
      </dsp:nvSpPr>
      <dsp:spPr>
        <a:xfrm rot="3158006">
          <a:off x="4472887" y="4003058"/>
          <a:ext cx="403032" cy="60226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/>
        </a:p>
      </dsp:txBody>
      <dsp:txXfrm>
        <a:off x="4496651" y="4075463"/>
        <a:ext cx="282122" cy="361359"/>
      </dsp:txXfrm>
    </dsp:sp>
    <dsp:sp modelId="{549DFFBF-FB1C-47E3-8291-100D2E7624C8}">
      <dsp:nvSpPr>
        <dsp:cNvPr id="0" name=""/>
        <dsp:cNvSpPr/>
      </dsp:nvSpPr>
      <dsp:spPr>
        <a:xfrm>
          <a:off x="4464501" y="4465561"/>
          <a:ext cx="2018935" cy="17713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งานจ้างออกแบบและควบคุมงาน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0167" y="4724972"/>
        <a:ext cx="1427603" cy="1252546"/>
      </dsp:txXfrm>
    </dsp:sp>
    <dsp:sp modelId="{1C7C91B1-FEEA-428D-A8CD-A50B8E986151}">
      <dsp:nvSpPr>
        <dsp:cNvPr id="0" name=""/>
        <dsp:cNvSpPr/>
      </dsp:nvSpPr>
      <dsp:spPr>
        <a:xfrm rot="7560000">
          <a:off x="3052595" y="4030423"/>
          <a:ext cx="417354" cy="60226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/>
        </a:p>
      </dsp:txBody>
      <dsp:txXfrm rot="10800000">
        <a:off x="3151995" y="4100229"/>
        <a:ext cx="292148" cy="361359"/>
      </dsp:txXfrm>
    </dsp:sp>
    <dsp:sp modelId="{B2D7C862-4243-42FF-94DD-2BB14A593F07}">
      <dsp:nvSpPr>
        <dsp:cNvPr id="0" name=""/>
        <dsp:cNvSpPr/>
      </dsp:nvSpPr>
      <dsp:spPr>
        <a:xfrm>
          <a:off x="1616624" y="4490496"/>
          <a:ext cx="1771368" cy="17713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งานจ้าง</a:t>
          </a:r>
          <a:b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ที่ปรึกษา</a:t>
          </a:r>
          <a:endParaRPr lang="th-TH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6035" y="4749907"/>
        <a:ext cx="1252546" cy="1252546"/>
      </dsp:txXfrm>
    </dsp:sp>
    <dsp:sp modelId="{D58DD022-2570-4B17-81F8-03A9FCC4C5F5}">
      <dsp:nvSpPr>
        <dsp:cNvPr id="0" name=""/>
        <dsp:cNvSpPr/>
      </dsp:nvSpPr>
      <dsp:spPr>
        <a:xfrm rot="11880000">
          <a:off x="2620487" y="2700529"/>
          <a:ext cx="417354" cy="60226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6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500" kern="1200"/>
        </a:p>
      </dsp:txBody>
      <dsp:txXfrm rot="10800000">
        <a:off x="2742629" y="2840327"/>
        <a:ext cx="292148" cy="361359"/>
      </dsp:txXfrm>
    </dsp:sp>
    <dsp:sp modelId="{0D09759F-2A10-465F-95EE-F068848DA3B7}">
      <dsp:nvSpPr>
        <dsp:cNvPr id="0" name=""/>
        <dsp:cNvSpPr/>
      </dsp:nvSpPr>
      <dsp:spPr>
        <a:xfrm>
          <a:off x="715450" y="1716966"/>
          <a:ext cx="1771368" cy="17713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6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งานบริการ</a:t>
          </a:r>
          <a:endParaRPr lang="th-TH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4861" y="1976377"/>
        <a:ext cx="1252546" cy="1252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126966-CE74-4561-AADB-5EDD2469D07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926032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9840A9-18D0-49F6-9FF1-27E3FFE6C25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725659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912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400510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8338" y="4754563"/>
            <a:ext cx="5341937" cy="459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th-TH" smtClean="0"/>
              <a:t>	</a:t>
            </a:r>
            <a:r>
              <a:rPr lang="th-TH" altLang="th-TH" b="1" smtClean="0"/>
              <a:t>เงื่อนไขการใช้วิธีเฉพาะเจาะจง</a:t>
            </a:r>
          </a:p>
          <a:p>
            <a:r>
              <a:rPr lang="th-TH" altLang="th-TH" smtClean="0"/>
              <a:t>	(ก) </a:t>
            </a:r>
            <a:r>
              <a:rPr lang="th-TH" altLang="th-TH" u="sng" smtClean="0"/>
              <a:t>ใช้ทั้งวิธีประกาศเชิญชวนทั่วไปและวิธีคัดเลือก </a:t>
            </a:r>
            <a:r>
              <a:rPr lang="th-TH" altLang="th-TH" smtClean="0"/>
              <a:t>หรือใช้วิธีคัดเลือกแล้ว แต่</a:t>
            </a:r>
            <a:r>
              <a:rPr lang="th-TH" altLang="th-TH" b="1" smtClean="0"/>
              <a:t>ไม่มีผู้ยื่นข้อเสนอ </a:t>
            </a:r>
            <a:r>
              <a:rPr lang="th-TH" altLang="th-TH" smtClean="0"/>
              <a:t>หรือข้อเสนอนั้นไม่ได้รับการคัดเลือก</a:t>
            </a:r>
            <a:endParaRPr lang="en-US" altLang="th-TH" b="1" smtClean="0"/>
          </a:p>
          <a:p>
            <a:r>
              <a:rPr lang="th-TH" altLang="th-TH" smtClean="0"/>
              <a:t>	(ข) การจัดซื้อจัดจ้างพัสดุที่มีการผลิต จำหน่าย หรือให้บริการทั่วไป และมีวงเงินในการจัดซื้อจัดจ้างครั้งหนึ่ง</a:t>
            </a:r>
            <a:r>
              <a:rPr lang="th-TH" altLang="th-TH" b="1" smtClean="0"/>
              <a:t>ไม่เกินวงเงินตามที่กำหนด</a:t>
            </a:r>
            <a:r>
              <a:rPr lang="th-TH" altLang="th-TH" smtClean="0"/>
              <a:t>ในกฎกระทรวง</a:t>
            </a:r>
            <a:endParaRPr lang="en-US" altLang="th-TH" b="1" smtClean="0"/>
          </a:p>
          <a:p>
            <a:r>
              <a:rPr lang="th-TH" altLang="th-TH" smtClean="0"/>
              <a:t>	(ค) การจัดซื้อจัดจ้างพัสดุที่มีผู้ประกอบการซึ่งมีคุณสมบัติโดยตรงเพียง</a:t>
            </a:r>
            <a:r>
              <a:rPr lang="th-TH" altLang="th-TH" b="1" smtClean="0"/>
              <a:t>รายเดียว </a:t>
            </a:r>
            <a:r>
              <a:rPr lang="th-TH" altLang="th-TH" smtClean="0"/>
              <a:t>หรือการจัดซื้อจัดจ้างพัสดุจากผู้ประกอบการซึ่งเป็นตัวแทนจำหน่ายหรือตัวแทนผู้ให้บริการโดยชอบด้วยกฎหมายเพียงรายเดียวในประเทศไทยและไม่มีพัสดุอื่นที่จะใช้ทดแทนได้</a:t>
            </a:r>
            <a:endParaRPr lang="en-US" altLang="th-TH" b="1" smtClean="0"/>
          </a:p>
          <a:p>
            <a:r>
              <a:rPr lang="th-TH" altLang="th-TH" smtClean="0"/>
              <a:t>	(ง) มีความจำเป็นต้องใช้พัสดุนั้นโดย</a:t>
            </a:r>
            <a:r>
              <a:rPr lang="th-TH" altLang="th-TH" b="1" smtClean="0"/>
              <a:t>ฉุกเฉินเนื่องจากอุบัติภัยหรือธรรมชาติพิบัติภัย</a:t>
            </a:r>
            <a:r>
              <a:rPr lang="th-TH" altLang="th-TH" smtClean="0"/>
              <a:t> และการจัดซื้อจัดจ้างโดยวิธีประกาศเชิญชวนทั่วไปหรือวิธีคัดเลือกอาจก่อให้เกิดความล่าช้าและอาจทำให้เกิดความเสียหายร้ายแรง</a:t>
            </a:r>
            <a:endParaRPr lang="en-US" altLang="th-TH" b="1" smtClean="0"/>
          </a:p>
          <a:p>
            <a:r>
              <a:rPr lang="th-TH" altLang="th-TH" smtClean="0"/>
              <a:t>	(จ) พัสดุที่จะจัดซื้อจัดจ้างเป็นพัสดุที่เกี่ยวพันกับพัสดุที่ได้จัดซื้อจัดจ้างไว้ก่อนแล้ว และมีความจำเป็นต้องจัดซื้อจัดจ้าง</a:t>
            </a:r>
            <a:r>
              <a:rPr lang="th-TH" altLang="th-TH" b="1" smtClean="0"/>
              <a:t>เพิ่มเติม</a:t>
            </a:r>
            <a:r>
              <a:rPr lang="th-TH" altLang="th-TH" smtClean="0"/>
              <a:t>เพื่อความสมบูรณ์หรือต่อเนื่องในการใช้พัสดุนั้น โดยมูลค่าของพัสดุที่จัดซื้อจัดจ้างเพิ่มเติมจะต้องไม่สูงกว่าพัสดุที่ได้จัดซื้อจัดจ้างไว้ก่อนแล้ว</a:t>
            </a:r>
            <a:endParaRPr lang="en-US" altLang="th-TH" b="1" smtClean="0"/>
          </a:p>
          <a:p>
            <a:r>
              <a:rPr lang="th-TH" altLang="th-TH" smtClean="0"/>
              <a:t>	(ฉ) เป็นพัสดุที่</a:t>
            </a:r>
            <a:r>
              <a:rPr lang="th-TH" altLang="th-TH" b="1" smtClean="0"/>
              <a:t>จะขายทอดตลาด</a:t>
            </a:r>
            <a:r>
              <a:rPr lang="th-TH" altLang="th-TH" smtClean="0"/>
              <a:t>โดยหน่วยงานของรัฐ องค์การระหว่างประเทศ หรือหน่วยงานของต่างประเทศ</a:t>
            </a:r>
            <a:endParaRPr lang="en-US" altLang="th-TH" b="1" smtClean="0"/>
          </a:p>
          <a:p>
            <a:r>
              <a:rPr lang="th-TH" altLang="th-TH" smtClean="0"/>
              <a:t>	(ช) เป็นพัสดุที่เป็นที่ดินและสิ่งก่อสร้างซึ่ง</a:t>
            </a:r>
            <a:r>
              <a:rPr lang="th-TH" altLang="th-TH" b="1" smtClean="0"/>
              <a:t>จำเป็นต้องซื้อเฉพาะแห่ง</a:t>
            </a:r>
            <a:endParaRPr lang="en-US" altLang="th-TH" b="1" smtClean="0"/>
          </a:p>
        </p:txBody>
      </p:sp>
    </p:spTree>
    <p:extLst>
      <p:ext uri="{BB962C8B-B14F-4D97-AF65-F5344CB8AC3E}">
        <p14:creationId xmlns:p14="http://schemas.microsoft.com/office/powerpoint/2010/main" val="335602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92233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44599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สี่เหลี่ยมผืนผ้ามุมมน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FF95-059F-48CF-AE0D-16F2379197A5}" type="datetime1">
              <a:rPr lang="en-US" smtClean="0"/>
              <a:t>7/27/2017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2195D-9B93-4587-8405-218EE7085D73}" type="datetime1">
              <a:rPr lang="en-US" smtClean="0"/>
              <a:t>7/27/2017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14DD-81C5-4976-99BF-E9AAFD07F5E3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CF08-D934-4E02-94CD-81E3891D870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/>
          <p:cNvSpPr txBox="1">
            <a:spLocks noChangeArrowheads="1"/>
          </p:cNvSpPr>
          <p:nvPr userDrawn="1"/>
        </p:nvSpPr>
        <p:spPr bwMode="auto">
          <a:xfrm>
            <a:off x="6804025" y="6524625"/>
            <a:ext cx="2232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r"/>
            <a:r>
              <a:rPr lang="th-TH" altLang="th-TH" sz="1600" b="1" i="1">
                <a:solidFill>
                  <a:srgbClr val="C00000"/>
                </a:solidFill>
              </a:rPr>
              <a:t>กองการพัสดุภาครัฐ  กรมบัญชีกลาง </a:t>
            </a:r>
            <a:endParaRPr lang="en-US" altLang="th-TH" sz="1600" b="1" i="1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0564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47813" y="1341438"/>
            <a:ext cx="3492500" cy="2414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47813" y="3908425"/>
            <a:ext cx="34925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192713" y="1341438"/>
            <a:ext cx="3494087" cy="498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613025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22917-6D60-425D-B700-55422B1EE57E}" type="datetime1">
              <a:rPr lang="en-US" altLang="ko-KR" smtClean="0"/>
              <a:t>7/27/2017</a:t>
            </a:fld>
            <a:endParaRPr lang="en-US" altLang="ko-KR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>
                <a:cs typeface="HY중고딕"/>
              </a:defRPr>
            </a:lvl1pPr>
          </a:lstStyle>
          <a:p>
            <a:pPr>
              <a:defRPr/>
            </a:pPr>
            <a:fld id="{6903487C-C9CB-4202-ACE2-626A853FAF7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024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252796-D60F-4964-9B12-C53BC4648889}" type="datetime1">
              <a:rPr lang="en-US" smtClean="0"/>
              <a:t>7/27/2017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14DD-81C5-4976-99BF-E9AAFD07F5E3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สี่เหลี่ยมผืนผ้ามุมมน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DBA1-CF21-4EA2-91BD-CD8F566AFF05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91140-D43D-458C-A1D9-6E36144FEFE1}" type="datetime1">
              <a:rPr lang="en-US" smtClean="0"/>
              <a:t>7/27/2017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14DD-81C5-4976-99BF-E9AAFD07F5E3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8A032-F2DA-40CE-B2B8-AC4D8019805F}" type="datetime1">
              <a:rPr lang="en-US" smtClean="0"/>
              <a:t>7/27/2017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14DD-81C5-4976-99BF-E9AAFD07F5E3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E48B7-4B50-498A-AA50-1396DD929D3F}" type="datetime1">
              <a:rPr lang="en-US" smtClean="0"/>
              <a:t>7/27/2017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14DD-81C5-4976-99BF-E9AAFD07F5E3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B39B7-9DBB-4FEC-9CD7-2DCD2DA728D0}" type="datetime1">
              <a:rPr lang="en-US" smtClean="0"/>
              <a:t>7/27/2017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14DD-81C5-4976-99BF-E9AAFD07F5E3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สี่เหลี่ยมผืนผ้ามุมมน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BE409-99B7-4E0C-BD92-A4D575D6E257}" type="datetime1">
              <a:rPr lang="en-US" smtClean="0"/>
              <a:t>7/27/2017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14DD-81C5-4976-99BF-E9AAFD07F5E3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111-80F7-4DA9-9A9B-662A78497548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สี่เหลี่ยมผืนผ้ามุมมน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BB67E5-11F3-4B92-BD55-35B54B11C0DD}" type="datetime1">
              <a:rPr lang="en-US" smtClean="0"/>
              <a:t>7/27/2017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87414DD-81C5-4976-99BF-E9AAFD07F5E3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7" r:id="rId1"/>
    <p:sldLayoutId id="2147487758" r:id="rId2"/>
    <p:sldLayoutId id="2147487759" r:id="rId3"/>
    <p:sldLayoutId id="2147487760" r:id="rId4"/>
    <p:sldLayoutId id="2147487761" r:id="rId5"/>
    <p:sldLayoutId id="2147487762" r:id="rId6"/>
    <p:sldLayoutId id="2147487763" r:id="rId7"/>
    <p:sldLayoutId id="2147487764" r:id="rId8"/>
    <p:sldLayoutId id="2147487765" r:id="rId9"/>
    <p:sldLayoutId id="2147487766" r:id="rId10"/>
    <p:sldLayoutId id="2147487767" r:id="rId11"/>
    <p:sldLayoutId id="2147487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diagramLayout" Target="../diagrams/layout2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95536" y="2492896"/>
            <a:ext cx="8154651" cy="2448272"/>
          </a:xfrm>
          <a:prstGeom prst="roundRect">
            <a:avLst>
              <a:gd name="adj" fmla="val 254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571750"/>
            <a:ext cx="8712968" cy="2232025"/>
          </a:xfrm>
          <a:noFill/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br>
              <a:rPr lang="th-TH" altLang="th-TH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การจัดซื้อจัดจ้างและ</a:t>
            </a:r>
            <a:br>
              <a:rPr lang="th-TH" altLang="th-TH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การบริหารพัสดุภาครัฐ พ.ศ. ๒๕๖๐</a:t>
            </a:r>
          </a:p>
        </p:txBody>
      </p:sp>
      <p:grpSp>
        <p:nvGrpSpPr>
          <p:cNvPr id="2" name="กลุ่ม 7"/>
          <p:cNvGrpSpPr>
            <a:grpSpLocks/>
          </p:cNvGrpSpPr>
          <p:nvPr/>
        </p:nvGrpSpPr>
        <p:grpSpPr bwMode="auto">
          <a:xfrm>
            <a:off x="-756592" y="260648"/>
            <a:ext cx="9450795" cy="1875739"/>
            <a:chOff x="-396552" y="6886428"/>
            <a:chExt cx="9450795" cy="2277640"/>
          </a:xfrm>
          <a:noFill/>
        </p:grpSpPr>
        <p:grpSp>
          <p:nvGrpSpPr>
            <p:cNvPr id="3" name="กลุ่ม 9"/>
            <p:cNvGrpSpPr>
              <a:grpSpLocks/>
            </p:cNvGrpSpPr>
            <p:nvPr/>
          </p:nvGrpSpPr>
          <p:grpSpPr bwMode="auto">
            <a:xfrm>
              <a:off x="-396552" y="6905311"/>
              <a:ext cx="8640960" cy="2258757"/>
              <a:chOff x="-396552" y="6905311"/>
              <a:chExt cx="8640960" cy="2258757"/>
            </a:xfrm>
            <a:grpFill/>
          </p:grpSpPr>
          <p:sp>
            <p:nvSpPr>
              <p:cNvPr id="10" name="สี่เหลี่ยมผืนผ้า 2"/>
              <p:cNvSpPr/>
              <p:nvPr/>
            </p:nvSpPr>
            <p:spPr>
              <a:xfrm>
                <a:off x="1547664" y="7415338"/>
                <a:ext cx="6696744" cy="17487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th-TH" sz="20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1" name="สี่เหลี่ยมผืนผ้า 9"/>
              <p:cNvSpPr/>
              <p:nvPr/>
            </p:nvSpPr>
            <p:spPr>
              <a:xfrm>
                <a:off x="-396552" y="6905311"/>
                <a:ext cx="7998971" cy="160700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r" eaLnBrk="1" hangingPunct="1">
                  <a:defRPr/>
                </a:pPr>
                <a:r>
                  <a:rPr lang="en-US" sz="4000" b="1" kern="1000" spc="50" dirty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The Comptroller General’s Department    </a:t>
                </a:r>
                <a:endParaRPr lang="th-TH" sz="4000" b="1" kern="100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pPr algn="r" eaLnBrk="1" hangingPunct="1">
                  <a:defRPr/>
                </a:pPr>
                <a:r>
                  <a:rPr lang="th-TH" sz="4000" b="1" kern="1000" spc="50" dirty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กรมบัญชีกลาง กระทรวงการคลัง</a:t>
                </a:r>
              </a:p>
            </p:txBody>
          </p:sp>
        </p:grp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 bwMode="auto">
            <a:xfrm>
              <a:off x="8118140" y="6886428"/>
              <a:ext cx="936103" cy="12169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384300" y="4724400"/>
            <a:ext cx="7219950" cy="1296988"/>
          </a:xfrm>
          <a:prstGeom prst="rect">
            <a:avLst/>
          </a:prstGeom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altLang="th-TH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3875745"/>
              </p:ext>
            </p:extLst>
          </p:nvPr>
        </p:nvGraphicFramePr>
        <p:xfrm>
          <a:off x="395536" y="1340768"/>
          <a:ext cx="835292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2447925" cy="792163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5400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งานบริการ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700338" y="133350"/>
            <a:ext cx="3094037" cy="9191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งานก่อสร้าง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740377"/>
              </p:ext>
            </p:extLst>
          </p:nvPr>
        </p:nvGraphicFramePr>
        <p:xfrm>
          <a:off x="611560" y="1052736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77" y="1231900"/>
            <a:ext cx="1521904" cy="97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33" y="4988918"/>
            <a:ext cx="1697658" cy="132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16" y="3132207"/>
            <a:ext cx="1624396" cy="108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797425"/>
            <a:ext cx="137953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15533" y="1052513"/>
            <a:ext cx="2324819" cy="16564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อาคารที่ทำการ โรงพยาบาล โรงเรียน สนามกีฬา </a:t>
            </a:r>
          </a:p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เสาธง รั้ว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43608" y="2873375"/>
            <a:ext cx="2348061" cy="14414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ประปา ไฟฟ้า สื่อสาร </a:t>
            </a:r>
            <a:r>
              <a:rPr lang="th-TH" sz="2000" spc="-5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โทรคมนาคม การระบายน้ำ </a:t>
            </a: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การขนส่งทางบก </a:t>
            </a:r>
            <a:b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ทางน้ำ ทางเรือ ทางอากาศ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2266950" cy="9318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ราคากลาง</a:t>
            </a:r>
            <a:endParaRPr lang="th-TH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2770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96944" cy="5544616"/>
          </a:xfrm>
        </p:spPr>
        <p:txBody>
          <a:bodyPr>
            <a:no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“</a:t>
            </a:r>
            <a:r>
              <a:rPr lang="th-TH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ราคากลาง</a:t>
            </a:r>
            <a:r>
              <a:rPr lang="th-TH" alt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alt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หมายความว่า ราคาเพื่อใช้เป็นฐาน</a:t>
            </a:r>
            <a:r>
              <a:rPr lang="th-TH" altLang="en-US" sz="2800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สำหรับเปรียบเทียบราคา</a:t>
            </a:r>
            <a:r>
              <a:rPr lang="th-TH" altLang="en-US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ที่ผู้ยื่นข้อเสนอได้ยื่นเสนอไว้ซึ่งสามารถจัดซื้อจัดจ้างได้จริงตามลำดับ ดังต่อไปนี้</a:t>
            </a:r>
            <a:endParaRPr lang="en-US" altLang="en-US" sz="28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(1)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ราคาที่ได้มาจาก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การคำนวณตามหลักเกณฑ์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ที่คณะกรรมการราคากลางกำหนด</a:t>
            </a:r>
            <a:endParaRPr lang="en-US" altLang="en-US" sz="2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(2)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ราคาที่ได้มาจาก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ฐานข้อมูลราคาอ้างอิง</a:t>
            </a: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altLang="en-US" sz="2400" u="sng" dirty="0" smtClean="0">
                <a:solidFill>
                  <a:srgbClr val="6600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พัสดุ</a:t>
            </a: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กรมบัญชีกลาง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จัดทำ</a:t>
            </a:r>
            <a:endParaRPr lang="en-US" altLang="en-US" sz="2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(3)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</a:t>
            </a:r>
            <a:r>
              <a:rPr lang="th-TH" altLang="en-US" sz="2400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สำนักงบประมาณ</a:t>
            </a: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หน่วยงานกลางอื่น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</a:t>
            </a:r>
            <a:endParaRPr lang="en-US" altLang="en-US" sz="2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(4)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ราคาที่ได้มาจากการสืบราคาจาก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ท้องตลาด</a:t>
            </a:r>
            <a:endParaRPr lang="en-US" altLang="en-US" sz="2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(5)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ราคาที่เคย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ซื้อ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จ้าง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ครั้ง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หลังสุด</a:t>
            </a:r>
            <a:r>
              <a:rPr lang="th-TH" altLang="en-US" sz="24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ภายใน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ระยะเวลา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ปีงบประมาณ</a:t>
            </a:r>
            <a:endParaRPr lang="en-US" altLang="en-US" sz="2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(6)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วิธีอื่นใดตาม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</a:t>
            </a: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 หรือ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แนวทางปฏิบัติ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ของหน่วยงานของรัฐนั้นๆ</a:t>
            </a:r>
            <a:endParaRPr lang="en-US" altLang="en-US" sz="2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</a:t>
            </a:r>
            <a:r>
              <a:rPr lang="th-TH" altLang="en-US" sz="24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มีราคาตาม (1) ให้ใช้ราคาตาม (1) ก่อน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</a:t>
            </a:r>
            <a:r>
              <a:rPr lang="th-TH" alt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ไม่มีราคาตาม (1)</a:t>
            </a:r>
            <a:r>
              <a:rPr lang="th-TH" alt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แต่มีราคาตาม (2)  หรือ (3) ให้ใช้ราคาตาม (2) หรือ (3) ก่อน โดยจะใช้ราคาใดตาม (2) หรือ (3) ให้คำนึงถึงประโยชน์ของหน่วยงานของรัฐเป็นสำคัญ ในกรณีที่ไม่มีราคาตาม (1) (2) และ (3) ให้ใช้ราคาตาม (4) (5)หรือ (6) โดยจะใช้ราคาใดตาม  (4) (5)หรือ (6)ให้คำนึงถึงประโยชน์ของหน่วยงานของรัฐเป็นสำคัญ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6753225" y="2959100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h-TH" altLang="en-US" sz="2000">
                <a:solidFill>
                  <a:schemeClr val="tx1"/>
                </a:solidFill>
                <a:latin typeface="Angsana New" panose="02020603050405020304" pitchFamily="18" charset="-34"/>
              </a:rPr>
              <a:t>ราชการกำหนดไว้แล้ว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548438" y="2852738"/>
            <a:ext cx="204787" cy="611187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Left Brace 5"/>
          <p:cNvSpPr/>
          <p:nvPr/>
        </p:nvSpPr>
        <p:spPr>
          <a:xfrm>
            <a:off x="827088" y="2295525"/>
            <a:ext cx="198437" cy="968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Left Brace 6"/>
          <p:cNvSpPr/>
          <p:nvPr/>
        </p:nvSpPr>
        <p:spPr>
          <a:xfrm>
            <a:off x="836613" y="3619500"/>
            <a:ext cx="188912" cy="863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960911" cy="7889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เงินงบประมาณ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208912" cy="4104456"/>
          </a:xfrm>
        </p:spPr>
        <p:txBody>
          <a:bodyPr>
            <a:noAutofit/>
          </a:bodyPr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en-US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“เงินงบประมาณ</a:t>
            </a:r>
            <a:r>
              <a:rPr lang="th-TH" altLang="en-US" sz="2800" b="1" dirty="0" smtClean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alt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หมายความว่า เงินงบประมาณตามกฎหมายว่าด้วยงบประมาณรายจ่าย กฎหมายว่าด้วยวิธีการงบประมาณ กฎหมายเกี่ยวด้วยการโอนงบประมาณ เงินซึ่งหน่วยงานของรัฐได้รับไว้โดยได้รับอนุญาตจากรัฐมนตรีให้ไม่ต้องนำส่งคลังตามกฎหมายว่าด้วยวิธีการงบประมาณ หรือกฎหมายว่าด้วยเงินคงคลัง เงินซึ่งหน่วยงานของรัฐได้รับไว้โดยไม่ต้องนาส่งคลังเป็นรายได้แผ่นดินตามกฎหมาย และเงิน ภาษีอากร ค่าธรรมเนียม หรือผลประโยชน์อื่นใดที่ตกเป็นรายได้ของราชการส่วนท้องถิ่นตามกฎหมายหรือที่ราชการส่วนท้องถิ่นมีอำนาจเรียกเก็บตามกฎหมาย และให้หมายความรวมถึงเงินกู้ เงินช่วยเหลือ และเงินอื่นตามที่กำหนดในกฎกระทรวง </a:t>
            </a:r>
            <a:endParaRPr lang="th-TH" altLang="th-TH" sz="32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300663"/>
            <a:ext cx="20304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804224853"/>
              </p:ext>
            </p:extLst>
          </p:nvPr>
        </p:nvGraphicFramePr>
        <p:xfrm>
          <a:off x="395536" y="1196752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9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1331913" y="4437063"/>
            <a:ext cx="1368425" cy="287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th-TH" altLang="th-TH" sz="2000">
              <a:solidFill>
                <a:srgbClr val="000000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5" y="333375"/>
            <a:ext cx="3888432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ko-K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หน่วยงานภาครัฐ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21274"/>
            <a:ext cx="8239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5400"/>
            <a:ext cx="95408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31875"/>
            <a:ext cx="8640960" cy="54689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th-TH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เพื่อให้การปฏิบัติเกี่ยวกับการจัดซื้อจัดจ้างและการบริหารพัสดุโดย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ใช้เงิน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งบประมาณ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เป็นไปอย่าง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ประสิทธิภาพ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เกิด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ความคุ้มค่าต่อภารกิจของรัฐ 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และป้องกันปัญหาการทุจริต ให้หน่วยงานของ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รัฐ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ปฏิบัติตามแนวทางของพระราชบัญญัติ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นี้ และกฎกระทรวง ระเบียบ และประกาศที่ออกตาม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ความใน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พระราชบัญญัตินี้</a:t>
            </a:r>
            <a:endParaRPr lang="en-US" sz="21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100" spc="-5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 </a:t>
            </a:r>
            <a:r>
              <a:rPr lang="th-TH" sz="2100" spc="-5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เพื่อให้การดำเนินงานของรัฐวิสาหกิจ มหาวิทยาลัยในกำกับของรัฐ หน่วยงานของ</a:t>
            </a:r>
            <a:r>
              <a:rPr lang="th-TH" sz="2100" spc="-5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รัฐ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ในต่างประเทศ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หรือส่วนงานของหน่วยงานของรัฐที่ตั้งอยู่ในต่างประเทศ หรือหน่วยงานของรัฐ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อื่น</a:t>
            </a:r>
            <a:r>
              <a:rPr lang="th-TH" sz="2100" spc="-4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</a:t>
            </a:r>
            <a:r>
              <a:rPr lang="th-TH" sz="2100" spc="-4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กำหนดในกฎกระทรวง </a:t>
            </a:r>
            <a:r>
              <a:rPr lang="th-TH" sz="2100" spc="-4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เกิด</a:t>
            </a:r>
            <a:r>
              <a:rPr lang="th-TH" sz="2100" spc="-4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ความยืดหยุ่นและมีความคล่องตัว หากรัฐวิสาหกิจ </a:t>
            </a:r>
            <a:r>
              <a:rPr lang="th-TH" sz="2100" spc="-4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มหาวิทยาลัยใน</a:t>
            </a:r>
            <a:r>
              <a:rPr lang="th-TH" sz="2100" spc="-4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กำกับของรัฐ 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หรือหน่วยงานของรัฐนั้น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ประสงค์จะจัดให้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มีระเบียบ ข้อบังคับ หรือข้อบัญญัติเกี่ยวกับการ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จัดซื้อจัดจ้างและ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การบริหารพัสดุขึ้นใช้เองทั้งหมด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หรือแต่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บางส่วน ก็ให้กระทำได้ โดยต้อง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ดำเนินการให้สอดคล้องกับหลักเกณฑ์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การจัดซื้อจัดจ้างและการบริหาร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พัสดุตามแนวทางของ</a:t>
            </a: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พระราชบัญญัตินี้ เว้นแต่ในต่างประเทศที่หน่วยงานของรัฐหรือส่วนงานของหน่วยงานของรัฐ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ตั้งอยู่</a:t>
            </a:r>
            <a:r>
              <a:rPr lang="th-TH" sz="2100" spc="-2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2100" spc="-2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 ธรรมเนียมปฏิบัติ หรือจารีตประเพณีแห่งท้องถิ่นของต่างประเทศนั้นเป็นการ</a:t>
            </a:r>
            <a:r>
              <a:rPr lang="th-TH" sz="2100" spc="-2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เฉพาะหรือ</a:t>
            </a:r>
            <a:r>
              <a:rPr lang="th-TH" sz="2100" spc="-2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กำหนดไว้เป็นอย่าง</a:t>
            </a:r>
            <a:r>
              <a:rPr lang="th-TH" sz="2100" spc="-2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อื่น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ระเบียบ ข้อบังคับ หรือข้อบัญญัติตามวรรคสองจะกำหนดให้การจัดซื้อจัดจ้าง</a:t>
            </a:r>
            <a:b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โดยวิธีคัดเลือกหรือวิธีเฉพาะเจาะจงตามมาตรา 56 เป็นอย่างอื่นก็ได้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 ระเบียบ ข้อบังคับ หรือข้อบัญญัติตามวรรคสองและวรรคสาม ต้องได้รับความเห็นชอบจากคณะกรรมการนโยบาย และให้ประกาศในราชกิจจา</a:t>
            </a:r>
            <a:r>
              <a:rPr lang="th-TH" sz="2100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นุเบกษา</a:t>
            </a:r>
            <a:endParaRPr lang="en-US" sz="21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endParaRPr lang="th-TH" sz="2100" dirty="0"/>
          </a:p>
        </p:txBody>
      </p:sp>
      <p:pic>
        <p:nvPicPr>
          <p:cNvPr id="358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225"/>
            <a:ext cx="62658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021288"/>
            <a:ext cx="715803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6165304"/>
            <a:ext cx="8651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65304"/>
            <a:ext cx="8667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024562"/>
          </a:xfrm>
        </p:spPr>
        <p:txBody>
          <a:bodyPr>
            <a:noAutofit/>
          </a:bodyPr>
          <a:lstStyle/>
          <a:p>
            <a:pPr algn="thaiDist">
              <a:spcBef>
                <a:spcPts val="600"/>
              </a:spcBef>
              <a:buFont typeface="Wingdings 3" panose="05040102010807070707" pitchFamily="18" charset="2"/>
              <a:buNone/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	</a:t>
            </a: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th-TH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7  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พระราชบัญญัตินี้</a:t>
            </a: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มิให้ใช้บังคับแก่</a:t>
            </a:r>
            <a:endParaRPr lang="en-US" sz="3200" b="1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>
              <a:spcBef>
                <a:spcPts val="60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		  (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การจัดซื้อจัดจ้างของรัฐวิสาหกิจที่เกี่ยวกับการพาณิชย์โดยตรง</a:t>
            </a:r>
            <a:endParaRPr lang="en-US" sz="2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>
              <a:spcBef>
                <a:spcPts val="60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		  (2) การจัดซื้อจัดจ้างยุทโธปกรณ์และการบริการที่เกี่ยวกับความมั่นคงของชาติ </a:t>
            </a:r>
            <a:b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</a:t>
            </a:r>
            <a:r>
              <a:rPr lang="th-TH" sz="2400" spc="-3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รัฐบาลต่อรัฐบาล หรือโดยการจัดซื้อจัดจ้างจากต่างประเทศที่กฎหมายของต่างประเทศนั้น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กำหนดไว้เป็นอย่างอื่น</a:t>
            </a:r>
          </a:p>
          <a:p>
            <a:pPr algn="thaiDist">
              <a:spcBef>
                <a:spcPts val="60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	 	   (3) การจัดซื้อจัดจ้างเพื่อการวิจัยและพัฒนา การให้บริการทางวิชาการของสถาบันอุดมศึกษา หรือการจ้างที่ปรึกษา ทั้งนี้ ที่ไม่สามารถดำเนินการตามพระราชบัญญัตินี้ได้</a:t>
            </a:r>
            <a:endParaRPr lang="en-US" sz="24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60363" indent="-360363" algn="thaiDist">
              <a:spcBef>
                <a:spcPts val="60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		   (4) การจัดซื้อจัดจ้างโดยใช้เงินกู้และเงินช่วยเหลือจากรัฐบาลต่างประเทศ องค์การระหว่างประเทศ สถาบันการเงินระหว่างประเทศ องค์การต่างประเทศทั้งในระดับรัฐบาลและ</a:t>
            </a:r>
            <a:b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ที่มิใช่ระดับรัฐบาล มูลนิธิหรือเอกชนต่างประเทศ ที่สัญญาหรือข้อกำหนดในการให้เงินกู้</a:t>
            </a:r>
            <a:b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หรือเงินช่วยเหลือกำหนดไว้เป็นอย่างอื่น </a:t>
            </a:r>
          </a:p>
          <a:p>
            <a:pPr marL="360363" indent="-360363">
              <a:spcBef>
                <a:spcPts val="60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		   (5) การจัดซื้อจัดจ้างโดยใช้เงินกู้หรือเงินช่วยเหลือจากรัฐบาลต่างประเทศ องค์การระหว่างประเทศ สถาบันการเงินระหว่างประเทศ องค์การต่างประเทศทั้งในระดับรัฐบาลและที่มิใช่ระดับรัฐบาล มูลนิธิหรือเอกชนต่างประเทศ ที่สัญญาหรือข้อกำหนดในการให้เงินกู้หรือเงินช่วยเหลือกำหนดไว้เป็นอย่างอื่น โดยใช้เงินกู้หรือเงินช่วยเหลือนั้นร่วมกับเงินงบประมาณ ซึ่งจำนวนเงินกู้</a:t>
            </a:r>
            <a:r>
              <a:rPr lang="th-TH" sz="2400" spc="-7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หรือเงินช่วยเหลือที่ใช้นั้นเป็นไปตามหลักเกณฑ์ที่คณะกรรมการนโยบายประกาศกำหนดในราชกิจจา</a:t>
            </a:r>
            <a:r>
              <a:rPr lang="th-TH" sz="2400" spc="-70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นุเบกษา</a:t>
            </a:r>
            <a:endParaRPr lang="th-TH" sz="2400" b="1" spc="-7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23529" y="910232"/>
            <a:ext cx="8496944" cy="5399088"/>
          </a:xfrm>
        </p:spPr>
        <p:txBody>
          <a:bodyPr>
            <a:no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th-TH" altLang="th-TH" sz="23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			  </a:t>
            </a:r>
            <a: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altLang="th-TH" sz="2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การจัดซื้อจัดจ้างของสถาบันอุดมศึกษาหรือสถานพยาบาลที่เป็นหน่วยงานของรัฐโดยใช้เงินบริจาครวมทั้งดอกผลของเงินบริจาค โดยไม่ใช้เงินบริจาคนั้นร่วมกับเงินงบประมาณ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	   การจัดซื้อจัดจ้างตาม (1) (2) และ (3) ที่จะได้รับยกเว้นมิให้นำพระราชบัญญัตินี้มาใช้บังคับ  ต้องเป็นไปตามหลักเกณฑ์ที่คณะกรรมการนโยบายประกาศกำหนดในราชกิจจา</a:t>
            </a:r>
            <a:r>
              <a:rPr lang="th-TH" altLang="th-TH" sz="2300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นุเบกษา</a:t>
            </a:r>
            <a: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โดยประกาศดังกล่าวจะกำหนดให้หน่วยงานของรัฐเสนอเรื่องการจัดซื้อจัดจ้างใดตาม (1) (2) หรือ (3) ต่อคณะกรรมการนโยบายเพื่ออนุมัติให้ได้รับยกเว้นเป็นรายกรณีไปก็ได้</a:t>
            </a:r>
          </a:p>
          <a:p>
            <a:pPr marL="354013" lvl="1" indent="103188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การยกเว้นมิให้นำบทบัญญัติแห่งพระราชบัญญัตินี้มาใช้บังคับแก่การจัดซื้อจัดจ้างใดทั้งหมดหรือแต่บางส่วนนอกเหนือจากการยกเว้นตามวรรคหนึ่ง ให้ตราเป็นพระราชกฤษฎีกาตามข้อเสนอของคณะกรรมการนโยบาย</a:t>
            </a:r>
          </a:p>
          <a:p>
            <a:pPr marL="354013" lvl="1" indent="103188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   กรณีตามวรรคหนึ่งและวรรคสาม ให้หน่วยงานของรัฐจัดให้มีกฎหรือระเบียบเกี่ยวกับการจัดซื้อจัดจ้างและการบริหารพัสดุตามหลักเกณฑ์และแนวทางของระราชบัญญัตินี้ โดยอย่างน้อยต้องมีหลักการตามมาตรา 8 วรรคหนึ่ง </a:t>
            </a:r>
          </a:p>
          <a:p>
            <a:pPr marL="354013" lvl="1" indent="103188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th-TH" altLang="th-TH" sz="2300" spc="-3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การจัดซื้อจัดจ้างตาม (</a:t>
            </a:r>
            <a:r>
              <a:rPr lang="th-TH" altLang="th-TH" sz="2300" spc="-3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altLang="th-TH" sz="2300" spc="-3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นอกจากสถาบันอุดมศึกษาหรือสถานพยาบาลที่เป็นหน่วยงานของรัฐ </a:t>
            </a:r>
            <a: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ต้องดำเนินการตามวรรคสี่แล้ว ให้สถาบันอุดมศึกษาหรือสถานพยาบาลที่เป็นหน่วยงานของรัฐนั้นรายงานผลการปฏิบัติงานต่อคณะกรรมการนโยบายตามหลักเกณฑ์และวิธีการ</a:t>
            </a:r>
            <a:b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ที่คณะกรรมการนโยบายกำหนด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755576" y="188639"/>
            <a:ext cx="2304306" cy="503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7</a:t>
            </a:r>
            <a:r>
              <a:rPr lang="th-TH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(ต่อ</a:t>
            </a:r>
            <a:r>
              <a:rPr lang="th-TH" sz="28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th-TH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2415868151"/>
              </p:ext>
            </p:extLst>
          </p:nvPr>
        </p:nvGraphicFramePr>
        <p:xfrm>
          <a:off x="107504" y="1196752"/>
          <a:ext cx="8897796" cy="50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503988" y="1668463"/>
            <a:ext cx="2316162" cy="1400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เปิดเผยข้อมูล </a:t>
            </a:r>
          </a:p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เปิดโอกาสให้แข่งขัน</a:t>
            </a:r>
          </a:p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อย่างเป็นธรรม มีระยะเวลาเพียงพอต่อการยื่นข้อเสนอ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26" y="5055961"/>
            <a:ext cx="2216150" cy="1253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เก็บข้อมูลเป็นระบบ</a:t>
            </a:r>
          </a:p>
          <a:p>
            <a:pPr algn="ctr">
              <a:defRPr/>
            </a:pPr>
            <a:r>
              <a:rPr lang="th-TH" sz="2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เพื่อการตรวจสอบ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50" y="1668463"/>
            <a:ext cx="2232025" cy="1146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มีคุณลักษณะตอบสนองวัตถุประสงค์การใช้งาน</a:t>
            </a:r>
          </a:p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และมีราคาเหมาะสม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228" y="4869160"/>
            <a:ext cx="2415252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8000"/>
              </a:lnSpc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วางแผนการจัดซื้อจัดจ้าง</a:t>
            </a:r>
          </a:p>
          <a:p>
            <a:pPr algn="ctr">
              <a:lnSpc>
                <a:spcPct val="98000"/>
              </a:lnSpc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มีการกำหนดเวลาที่เหมาะสม และมีการประเมินผล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54188" y="119063"/>
            <a:ext cx="5857875" cy="1293812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8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หลักการจัดซื้อจัดจ้าง</a:t>
            </a:r>
            <a:endParaRPr lang="th-TH" b="1" spc="50" dirty="0" smtClean="0">
              <a:ln w="11430"/>
              <a:solidFill>
                <a:srgbClr val="0C03B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1042988" y="1916113"/>
            <a:ext cx="7561262" cy="3743325"/>
          </a:xfrm>
        </p:spPr>
        <p:txBody>
          <a:bodyPr/>
          <a:lstStyle/>
          <a:p>
            <a:pPr algn="thaiDist" eaLnBrk="1" hangingPunct="1">
              <a:buFont typeface="Arial" panose="020B0604020202020204" pitchFamily="34" charset="0"/>
              <a:buChar char="•"/>
            </a:pPr>
            <a: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การกำหนดคุณลักษณะเฉพาะของพัสดุที่จะทำการจัดซื้อจัดจ้าง </a:t>
            </a:r>
            <a:b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ให้หน่วยงานของรัฐคำนึงถึงคุณภาพ เทคนิค และวัตถุประสงค์</a:t>
            </a:r>
            <a:b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ของการจัดซื้อจัดจ้างพัสดุนั้น และห้ามมิให้กำหนดคุณลักษณะ</a:t>
            </a:r>
            <a:b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ของพัสดุให้ใกล้เคียงกับยี่ห้อใดยี่ห้อหนึ่ง หรือของผู้ขายรายใดรายหนึ่งโดยเฉพาะ เว้นแต่พัสดุที่จะทำการจัดซื้อจัดจ้างตามวัตถุประสงค์นั้น</a:t>
            </a:r>
            <a:b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0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มียี่ห้อเดียวหรือจะต้องใช้อะไหล่ของยี่ห้อใด ก็ให้ระบุยี่ห้อนั้นได้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3350" y="476250"/>
            <a:ext cx="6548438" cy="1152525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</a:t>
            </a:r>
            <a:r>
              <a:rPr lang="th-TH" altLang="ko-K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9</a:t>
            </a:r>
            <a:r>
              <a:rPr lang="th-TH" altLang="ko-KR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การกำหนดคุณลักษณะเฉพาะ</a:t>
            </a:r>
            <a:endParaRPr lang="th-TH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95366"/>
            <a:ext cx="2160240" cy="1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999530"/>
              </p:ext>
            </p:extLst>
          </p:nvPr>
        </p:nvGraphicFramePr>
        <p:xfrm>
          <a:off x="395536" y="908720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9713" y="259433"/>
            <a:ext cx="5472608" cy="6492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หลักการและเหตุผล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43350" y="620713"/>
            <a:ext cx="1763713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10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987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116013" y="1700213"/>
            <a:ext cx="7418387" cy="3671887"/>
          </a:xfrm>
        </p:spPr>
        <p:txBody>
          <a:bodyPr/>
          <a:lstStyle/>
          <a:p>
            <a:pPr algn="thaiDist"/>
            <a:r>
              <a:rPr lang="th-TH" altLang="th-TH" sz="3200" b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ห้าม</a:t>
            </a:r>
            <a: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มิให้หน่วยงานของรัฐ</a:t>
            </a:r>
            <a:r>
              <a:rPr lang="th-TH" altLang="th-TH" sz="3200" b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เปิดเผย</a:t>
            </a:r>
            <a: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ข้อเสนอของผู้ยื่นข้อเสนอ</a:t>
            </a:r>
            <a:b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ในส่วนที่เป็นสาระสำคัญ</a:t>
            </a:r>
            <a: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</a:t>
            </a:r>
            <a:r>
              <a:rPr lang="th-TH" altLang="th-TH" sz="320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ข้อมูลทางเทคนิค</a:t>
            </a:r>
            <a:r>
              <a:rPr lang="th-TH" altLang="th-TH" sz="320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br>
              <a:rPr lang="th-TH" altLang="th-TH" sz="320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ผู้ยื่นข้อเสนอ ซึ่งอาจ</a:t>
            </a:r>
            <a:r>
              <a:rPr lang="th-TH" altLang="th-TH" sz="320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ก่อให้เกิดการได้เปรียบเสียเปรียบ</a:t>
            </a:r>
            <a: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</a:t>
            </a:r>
            <a:b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ยื่นข้อเสนอด้วยกันต่อผู้ซึ่งมิได้เกี่ยวข้องกับการจัดซื้อจัดจ้างครั้งนั้นหรือต่อผู้ยื่นข้อเสนอรายอื่น เว้นแต่ เป็นการเปิดเผยข้อมูลต่อผู้มีอำนาจหน้าที่ตามกฎหมายหรือการดำเนินการ</a:t>
            </a:r>
            <a:b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ตามกฎหมาย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24400"/>
            <a:ext cx="233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611561" y="1340768"/>
            <a:ext cx="7632848" cy="576262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th-TH" alt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ต้องจัดทำแผนทุกปี และประกาศเผยแพร่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th-TH" altLang="th-TH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 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550" y="44624"/>
            <a:ext cx="7488238" cy="1225550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11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การจัดทำแผนการจัดซื้อจัดจ้าง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0244067"/>
              </p:ext>
            </p:extLst>
          </p:nvPr>
        </p:nvGraphicFramePr>
        <p:xfrm>
          <a:off x="827584" y="2204864"/>
          <a:ext cx="76322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916113"/>
            <a:ext cx="8064698" cy="3743325"/>
          </a:xfrm>
        </p:spPr>
        <p:txBody>
          <a:bodyPr/>
          <a:lstStyle/>
          <a:p>
            <a:pPr algn="thaiDist" eaLnBrk="1" hangingPunct="1">
              <a:buFont typeface="Arial" panose="020B0604020202020204" pitchFamily="34" charset="0"/>
              <a:buChar char="•"/>
              <a:defRPr/>
            </a:pPr>
            <a:r>
              <a:rPr lang="th-TH" altLang="en-US" sz="3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ในการดำเนินการจัดซื้อจัดจ้าง </a:t>
            </a:r>
            <a:r>
              <a:rPr lang="th-TH" altLang="en-US" sz="30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ผู้ที่มีหน้าที่ดำเนินการต้องไม่</a:t>
            </a:r>
            <a:r>
              <a:rPr lang="th-TH" altLang="en-US" sz="3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br>
              <a:rPr lang="th-TH" altLang="en-US" sz="3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en-US" sz="3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-TH" altLang="en-US" sz="30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มีส่วนได้เสียกับผู้ยื่นข้อเสนอ</a:t>
            </a:r>
            <a:r>
              <a:rPr lang="th-TH" altLang="en-US" sz="3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altLang="en-US" sz="30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คู่สัญญา</a:t>
            </a:r>
            <a:r>
              <a:rPr lang="th-TH" altLang="en-US" sz="3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ในงานนั้น</a:t>
            </a:r>
          </a:p>
          <a:p>
            <a:pPr algn="thaiDist" eaLnBrk="1" hangingPunct="1">
              <a:buFont typeface="Arial" panose="020B0604020202020204" pitchFamily="34" charset="0"/>
              <a:buChar char="•"/>
              <a:defRPr/>
            </a:pPr>
            <a:r>
              <a:rPr lang="th-TH" altLang="en-US" sz="3000" b="1" spc="-30" dirty="0" smtClean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ในกรณีที่ปรากฏในภายหลังว่าผู้ที่มีหน้าที่ดำเนินการตามวรรคหนึ่ง</a:t>
            </a:r>
            <a:r>
              <a:rPr lang="th-TH" altLang="en-US" sz="3000" b="1" dirty="0" smtClean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มีส่วนได้เสียกับผู้ยื่นขอเสนอหรือคู่สัญญาในขั้นตอนหนึ่งขั้นตอนใดของการจัดซื้อจัดจ้างหรือเป็นกรรมการในคณะกรรมการดำเนินการจัดซื้อจัดจ้าง แต่ไม่มีผลต่อการจัดซื้อจัดจ้างอย่างมีนัยสำคัญ การจัดซื้อจัดจ้างนั้นย่อมไม่เสียไป</a:t>
            </a:r>
            <a:endParaRPr lang="th-TH" altLang="th-TH" sz="3000" b="1" dirty="0" smtClean="0">
              <a:solidFill>
                <a:srgbClr val="6E123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3350" y="476250"/>
            <a:ext cx="6548438" cy="1081088"/>
          </a:xfrm>
          <a:prstGeom prst="rect">
            <a:avLst/>
          </a:prstGeom>
          <a:noFill/>
          <a:ln w="28575">
            <a:noFill/>
            <a:prstDash val="sysDash"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ko-KR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มาตรา 13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ko-KR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การมีส่วนได้ส่วนเสีย</a:t>
            </a:r>
            <a:endParaRPr lang="th-TH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8888" y="2490788"/>
            <a:ext cx="2881312" cy="4333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1258888" y="2420938"/>
            <a:ext cx="7345362" cy="41767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18 ข้อตกลงคุณธรรม</a:t>
            </a:r>
          </a:p>
          <a:p>
            <a:pPr algn="thaiDi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ข้อตกลงร่วมกันระหว่างหน่วยงานเจ้าของโครงการ ผู้เสนอราคา และ</a:t>
            </a:r>
            <a:b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ผู้สังเกตการณ์ </a:t>
            </a:r>
            <a:r>
              <a:rPr lang="th-TH" altLang="th-TH" sz="28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โดยตกลงร่วมกันว่าจะไม่กระทำการทุจริตในเรื่อง</a:t>
            </a:r>
            <a:br>
              <a:rPr lang="th-TH" altLang="th-TH" sz="28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</a:t>
            </a:r>
          </a:p>
          <a:p>
            <a:pPr algn="thaiDi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ผู้สังเกตการณ์ เป็นผู้มีความรู้ ความเชี่ยวชาญ มีประสบการณ์ในโครงการการที่เข้าร่วมสังเกตการณ์ มีความเป็นกลางและไม่เป็นผู้มีส่วนได้เสีย</a:t>
            </a:r>
            <a:b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ในโครงการนั้นๆ</a:t>
            </a:r>
          </a:p>
          <a:p>
            <a:pPr algn="thaiDi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การเข้าร่วมสังเกตการณ์ ตั้งแต่การจัดทำร่าง </a:t>
            </a:r>
            <a:r>
              <a:rPr lang="en-US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TOR </a:t>
            </a: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จนถึงสิ้นสุดโครงการ</a:t>
            </a:r>
            <a:r>
              <a:rPr lang="en-US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altLang="th-TH" sz="28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6375" y="260350"/>
            <a:ext cx="6799263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</a:t>
            </a:r>
            <a:r>
              <a:rPr lang="th-TH" altLang="th-TH" b="1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altLang="th-TH" sz="3200" b="1" dirty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sz="3200" b="1" dirty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b="1" dirty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การมีส่วนร่วมของภาคประชาชนและ</a:t>
            </a:r>
            <a:r>
              <a:rPr lang="th-TH" altLang="th-TH" sz="3200" b="1" dirty="0" smtClean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ผู้ประกอบการ</a:t>
            </a:r>
            <a:br>
              <a:rPr lang="th-TH" altLang="th-TH" sz="3200" b="1" dirty="0" smtClean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b="1" dirty="0" smtClean="0">
                <a:ln>
                  <a:noFill/>
                </a:ln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ในการป้องกันการทุจริต</a:t>
            </a:r>
            <a:endParaRPr lang="th-TH" altLang="th-TH" sz="3200" b="1" dirty="0">
              <a:ln>
                <a:noFill/>
              </a:ln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1187624" y="260648"/>
            <a:ext cx="7128792" cy="10081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480001" cy="1440160"/>
          </a:xfrm>
          <a:noFill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altLang="th-TH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การมีส่วนร่วมของภาคประชาชน</a:t>
            </a:r>
            <a:br>
              <a:rPr lang="th-TH" altLang="th-TH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agram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39566475"/>
              </p:ext>
            </p:extLst>
          </p:nvPr>
        </p:nvGraphicFramePr>
        <p:xfrm>
          <a:off x="971600" y="1700808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3294403" y="3789363"/>
            <a:ext cx="1409360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th-TH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จัดทำ</a:t>
            </a:r>
          </a:p>
          <a:p>
            <a:pPr algn="r">
              <a:defRPr/>
            </a:pPr>
            <a:r>
              <a:rPr lang="th-TH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บันทึก</a:t>
            </a:r>
          </a:p>
          <a:p>
            <a:pPr algn="r">
              <a:defRPr/>
            </a:pPr>
            <a:r>
              <a:rPr lang="th-TH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ข้อตกลง</a:t>
            </a:r>
            <a:endParaRPr lang="en-US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1002060" y="2420888"/>
            <a:ext cx="7716142" cy="3082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3600" b="1" spc="-3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ผู้ประกอบการที่อยู่ในประเภทและวงเงินตามที่กำหนดจะ</a:t>
            </a: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b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จัดให้มี</a:t>
            </a:r>
            <a:r>
              <a:rPr lang="th-TH" altLang="th-TH" sz="3600" b="1" u="sng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นโยบายและแนวทางการป้องกันการทุจริตและมีแนวทางป้องกันการทุจริตในการจัดซื้อจัดจ้างที่เหมาะสม</a:t>
            </a:r>
          </a:p>
        </p:txBody>
      </p:sp>
      <p:sp>
        <p:nvSpPr>
          <p:cNvPr id="45059" name="Title 1"/>
          <p:cNvSpPr txBox="1">
            <a:spLocks/>
          </p:cNvSpPr>
          <p:nvPr/>
        </p:nvSpPr>
        <p:spPr bwMode="auto">
          <a:xfrm>
            <a:off x="827584" y="404813"/>
            <a:ext cx="7632204" cy="129063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มาตรา 19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itchFamily="18" charset="-34"/>
              </a:rPr>
              <a:t>ผู้ประกอบการต้องมีแนวทางป้องกันการทุจริต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616624" cy="1296144"/>
          </a:xfrm>
          <a:noFill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หมวด </a:t>
            </a:r>
            <a:r>
              <a:rPr lang="th-TH" alt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alt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คณะกรรมการ</a:t>
            </a: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en-US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76375" y="1628775"/>
            <a:ext cx="6591300" cy="453707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th-TH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9582234"/>
              </p:ext>
            </p:extLst>
          </p:nvPr>
        </p:nvGraphicFramePr>
        <p:xfrm>
          <a:off x="395536" y="1340768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664"/>
            <a:ext cx="7921625" cy="584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altLang="ko-KR" sz="30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1. คณะกรรมการนโยบายการจัดซื้อจัดจ้างและการบริหารพัสดุภาครัฐ</a:t>
            </a:r>
            <a:endParaRPr lang="en-US" altLang="ko-KR" sz="3000" b="1" dirty="0" smtClean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4336920"/>
              </p:ext>
            </p:extLst>
          </p:nvPr>
        </p:nvGraphicFramePr>
        <p:xfrm>
          <a:off x="0" y="1340768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9563" y="1474788"/>
            <a:ext cx="43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3213" y="2500313"/>
            <a:ext cx="43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9563" y="3511550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3213" y="4549775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3213" y="5549900"/>
            <a:ext cx="433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15913"/>
            <a:ext cx="7560766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h-TH" altLang="ko-KR" sz="28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2. คณะกรรมการวินิจฉัยปัญหาการจัดซื้อจัดจ้างและบริหารพัสดุภาครัฐ</a:t>
            </a:r>
            <a:endParaRPr lang="en-US" altLang="ko-KR" sz="2800" b="1" dirty="0" smtClean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6519038"/>
              </p:ext>
            </p:extLst>
          </p:nvPr>
        </p:nvGraphicFramePr>
        <p:xfrm>
          <a:off x="395536" y="1090464"/>
          <a:ext cx="825157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0850" y="1150938"/>
            <a:ext cx="30956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Jackson" panose="00000400000000000000" pitchFamily="2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0850" y="2519363"/>
            <a:ext cx="30956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Jackson" panose="00000400000000000000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1638" y="3932238"/>
            <a:ext cx="307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Jackson" panose="00000400000000000000" pitchFamily="2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0850" y="5300663"/>
            <a:ext cx="3095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Jackson" panose="00000400000000000000" pitchFamily="2" charset="0"/>
              </a:rPr>
              <a:t>4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38150"/>
            <a:ext cx="6605291" cy="609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h-TH" altLang="ko-KR" sz="30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3. คณะกรรมการราคากลางและขึ้นทะเบียนผู้ประกอบการ</a:t>
            </a:r>
            <a:endParaRPr lang="en-US" altLang="ko-KR" sz="3000" b="1" dirty="0" smtClean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8751384"/>
              </p:ext>
            </p:extLst>
          </p:nvPr>
        </p:nvGraphicFramePr>
        <p:xfrm>
          <a:off x="322760" y="1425252"/>
          <a:ext cx="8352928" cy="452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84363" y="1804988"/>
            <a:ext cx="431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4363" y="3357563"/>
            <a:ext cx="431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688" y="4941168"/>
            <a:ext cx="431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620713"/>
            <a:ext cx="6589713" cy="12811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พระราชบัญญัตินี้ใช้บังคับเมื่อพ้นกำหนด 180 วัน </a:t>
            </a:r>
            <a:b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นับแต่วันประกาศในราชกิจจา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นุเบกษา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55650" y="2565400"/>
            <a:ext cx="7848600" cy="2376488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ให้ยกเลิกบทบัญญัติเกี่ยวกับการพัสดุ การจัดซื้อจัดจ้าง </a:t>
            </a:r>
            <a:br>
              <a:rPr lang="th-TH" sz="36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หรือการบริหารพัสดุในกฎหมาย ระเบียบ ข้อบังคับ ประกาศ ข้อบัญญัติ และข้อกำหนดใดๆ ของหน่วยงานของรัฐ </a:t>
            </a:r>
            <a:br>
              <a:rPr lang="th-TH" sz="36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ที่อยู่ภายใต้บังคับแห่งพระราชบัญญัตินี้</a:t>
            </a:r>
            <a:endParaRPr lang="th-TH" sz="3600" b="1" dirty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47" l="1124" r="98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13096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9425"/>
            <a:ext cx="716853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altLang="ko-KR" b="1" dirty="0" smtClean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4. คณะกรรมการความร่วมมือป้องกันทุจริต</a:t>
            </a:r>
            <a:endParaRPr lang="en-US" altLang="ko-KR" b="1" dirty="0" smtClean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49570140"/>
              </p:ext>
            </p:extLst>
          </p:nvPr>
        </p:nvGraphicFramePr>
        <p:xfrm>
          <a:off x="0" y="126876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250" y="1412875"/>
            <a:ext cx="431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250" y="2708275"/>
            <a:ext cx="431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250" y="3995738"/>
            <a:ext cx="431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250" y="5284788"/>
            <a:ext cx="431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58813"/>
            <a:ext cx="67691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altLang="ko-KR" sz="3200" b="1" dirty="0" smtClean="0">
                <a:solidFill>
                  <a:schemeClr val="tx1"/>
                </a:solidFill>
                <a:latin typeface="Angsana New" pitchFamily="18" charset="-34"/>
                <a:ea typeface="Gulim" panose="020B0600000101010101" pitchFamily="34" charset="-127"/>
                <a:cs typeface="Angsana New" pitchFamily="18" charset="-34"/>
              </a:rPr>
              <a:t>5. คณะกรรมการพิจารณาอุทธรณ์และข้อร้องเรียน</a:t>
            </a:r>
            <a:endParaRPr lang="en-US" altLang="ko-KR" sz="3200" b="1" dirty="0" smtClean="0">
              <a:solidFill>
                <a:schemeClr val="tx1"/>
              </a:solidFill>
              <a:latin typeface="Angsana New" pitchFamily="18" charset="-34"/>
              <a:ea typeface="Gulim" panose="020B0600000101010101" pitchFamily="34" charset="-127"/>
              <a:cs typeface="Angsana New" pitchFamily="18" charset="-34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1268760"/>
          <a:ext cx="867645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17827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452438"/>
            <a:ext cx="6709225" cy="19002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4</a:t>
            </a:r>
            <a:br>
              <a:rPr lang="th-TH" alt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องค์กรสนับสนุน</a:t>
            </a:r>
            <a:r>
              <a:rPr lang="th-TH" altLang="th-TH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ดูแลการจัดซื้อจัดจ้าง</a:t>
            </a:r>
            <a:r>
              <a:rPr lang="th-TH" alt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br>
              <a:rPr lang="th-TH" alt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altLang="th-TH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บริหารพัสดุภาครัฐ</a:t>
            </a:r>
            <a:endParaRPr lang="th-TH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8763341"/>
              </p:ext>
            </p:extLst>
          </p:nvPr>
        </p:nvGraphicFramePr>
        <p:xfrm>
          <a:off x="-108520" y="1793875"/>
          <a:ext cx="9036496" cy="465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136904" cy="41044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ให้คณะกรรมการราคากลางกำหนดหลักเกณฑ์ในการขึ้นทะเบียนผู้ประกอบการก่อสร้าง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สำหรับการขึ้นทะเบียนผู้ประกอบการพัสดุอื่น ให้เป็นไปตามที่คณะกรรมการราคากลางเห็นสมควร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ให้กรมบัญชีกลางประกาศรายชื่อผู้ประกอบการที่ขึ้นทะเบียนไว้แล้วในระบบเครือข่ายสารสนเทศ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2800" b="1" dirty="0" smtClean="0">
                <a:solidFill>
                  <a:srgbClr val="66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ในกรณีที่กรมบัญชีกลางได้ขึ้นทะเบียนผู้ประกอบการไว้แล้ว หน่วยงานของรัฐไม่ต้องจัดให้มีการขึ้นทะเบียนอีก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549275"/>
            <a:ext cx="7201297" cy="1289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5</a:t>
            </a:r>
            <a:b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600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การขึ้นทะเบียนผู้ประกอบการ</a:t>
            </a:r>
            <a:endParaRPr lang="th-TH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1282" y="1123950"/>
          <a:ext cx="8357182" cy="540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60488"/>
            <a:ext cx="3889375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วิธีการจัดซื้อจัดจ้างพัสดุ 3 วิธี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sp>
        <p:nvSpPr>
          <p:cNvPr id="56324" name="กล่องข้อความ 4"/>
          <p:cNvSpPr txBox="1">
            <a:spLocks noChangeArrowheads="1"/>
          </p:cNvSpPr>
          <p:nvPr/>
        </p:nvSpPr>
        <p:spPr bwMode="auto">
          <a:xfrm>
            <a:off x="6443663" y="1125538"/>
            <a:ext cx="21605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เชิญชวนให้ผู้ประกอบการทั่วไป ที่มีคุณสมบัติตรง      ตามเงื่อนไขที่กำหนดเข้ายื่นข้อเสนอ</a:t>
            </a:r>
          </a:p>
        </p:txBody>
      </p:sp>
      <p:sp>
        <p:nvSpPr>
          <p:cNvPr id="56325" name="กล่องข้อความ 9"/>
          <p:cNvSpPr txBox="1">
            <a:spLocks noChangeArrowheads="1"/>
          </p:cNvSpPr>
          <p:nvPr/>
        </p:nvSpPr>
        <p:spPr bwMode="auto">
          <a:xfrm>
            <a:off x="395288" y="2854325"/>
            <a:ext cx="28622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เชิญชวนเฉพาะผู้ประกอบการที่มีคุณสมบัติตรงตามที่กำหนดซึ่งต้อง</a:t>
            </a:r>
            <a:b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</a:b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ไม่น้อยกว่า 3 ราย ให้เข้ายื่นข้อเสนอ </a:t>
            </a:r>
            <a:r>
              <a:rPr lang="th-TH" altLang="th-TH" sz="2000" b="1" u="sng">
                <a:solidFill>
                  <a:srgbClr val="0C03BD"/>
                </a:solidFill>
                <a:latin typeface="Angsana New" panose="02020603050405020304" pitchFamily="18" charset="-34"/>
              </a:rPr>
              <a:t>เว้นแต่ </a:t>
            </a: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ผู้ประกอบการที่มีคุณสมบัติตรงตามกำหนดน้อยกว่า 3 ราย</a:t>
            </a:r>
          </a:p>
        </p:txBody>
      </p:sp>
      <p:sp>
        <p:nvSpPr>
          <p:cNvPr id="56326" name="กล่องข้อความ 10"/>
          <p:cNvSpPr txBox="1">
            <a:spLocks noChangeArrowheads="1"/>
          </p:cNvSpPr>
          <p:nvPr/>
        </p:nvSpPr>
        <p:spPr bwMode="auto">
          <a:xfrm>
            <a:off x="6318250" y="4283075"/>
            <a:ext cx="24114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</a:pPr>
            <a:r>
              <a:rPr lang="th-TH" altLang="th-TH" sz="2000" b="1">
                <a:solidFill>
                  <a:srgbClr val="0C03BD"/>
                </a:solidFill>
                <a:latin typeface="Angsana New" panose="02020603050405020304" pitchFamily="18" charset="-34"/>
              </a:rPr>
              <a:t>หน่วยงานภาครัฐเชิญชวนผู้ประกอบการที่มีคุณสมบัติตรงตามที่กำหนดรายใดรายหนึ่งให้เข้ายื่นข้อเสนอหรือให้เข้ามาเจรจาต่อรองราคากับหน่วยงานของรัฐโดยตรง</a:t>
            </a:r>
          </a:p>
        </p:txBody>
      </p:sp>
      <p:pic>
        <p:nvPicPr>
          <p:cNvPr id="5632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202088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840038"/>
            <a:ext cx="93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475656" y="260648"/>
            <a:ext cx="5616624" cy="682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36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6  การจัดซื้อจัดจ้าง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มุมมน 4"/>
          <p:cNvSpPr/>
          <p:nvPr/>
        </p:nvSpPr>
        <p:spPr>
          <a:xfrm>
            <a:off x="3071813" y="3013224"/>
            <a:ext cx="2765425" cy="1022350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วิธีคัดเลือก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820" name="สี่เหลี่ยมผืนผ้า 5"/>
          <p:cNvSpPr>
            <a:spLocks noChangeArrowheads="1"/>
          </p:cNvSpPr>
          <p:nvPr/>
        </p:nvSpPr>
        <p:spPr bwMode="auto">
          <a:xfrm>
            <a:off x="614308" y="1764928"/>
            <a:ext cx="2805564" cy="1016000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 dirty="0" smtClean="0"/>
              <a:t>1. ใช้วิธีประกาศเชิญชวนทั่วไปแล้ว 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ไม่มีผู้ยื่นข้อเสนอ หรือข้อเสนอ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ไม่ได้รับการคัดเลือก</a:t>
            </a:r>
          </a:p>
        </p:txBody>
      </p:sp>
      <p:sp>
        <p:nvSpPr>
          <p:cNvPr id="34821" name="สี่เหลี่ยมผืนผ้า 7"/>
          <p:cNvSpPr>
            <a:spLocks noChangeArrowheads="1"/>
          </p:cNvSpPr>
          <p:nvPr/>
        </p:nvSpPr>
        <p:spPr bwMode="auto">
          <a:xfrm>
            <a:off x="3635896" y="1725761"/>
            <a:ext cx="5337675" cy="923330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800" b="1" dirty="0">
                <a:solidFill>
                  <a:schemeClr val="tx1"/>
                </a:solidFill>
                <a:latin typeface="Angsana New" panose="02020603050405020304" pitchFamily="18" charset="-34"/>
              </a:rPr>
              <a:t>2. พัสดุที่มีคุณลักษณะเฉพาะเป็นพิเศษหรือซับซ้อน หรือต้องผลิต ก่อสร้าง </a:t>
            </a:r>
            <a:r>
              <a:rPr lang="th-TH" altLang="th-TH" sz="1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1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1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หรือ</a:t>
            </a:r>
            <a:r>
              <a:rPr lang="th-TH" altLang="th-TH" sz="1800" b="1" dirty="0">
                <a:solidFill>
                  <a:schemeClr val="tx1"/>
                </a:solidFill>
                <a:latin typeface="Angsana New" panose="02020603050405020304" pitchFamily="18" charset="-34"/>
              </a:rPr>
              <a:t>ให้บริการโดยผู้ประกอบการที่มีฝีมือโดยเฉพาะ หรือมีความชำนาญ</a:t>
            </a:r>
            <a:br>
              <a:rPr lang="th-TH" altLang="th-TH" sz="1800" b="1" dirty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1800" b="1" dirty="0">
                <a:solidFill>
                  <a:schemeClr val="tx1"/>
                </a:solidFill>
                <a:latin typeface="Angsana New" panose="02020603050405020304" pitchFamily="18" charset="-34"/>
              </a:rPr>
              <a:t>เป็นพิเศษ หรือมีทักษะสูงและผู้ประกอบการมีจำนวนจำกัด</a:t>
            </a:r>
          </a:p>
        </p:txBody>
      </p:sp>
      <p:sp>
        <p:nvSpPr>
          <p:cNvPr id="34822" name="สี่เหลี่ยมผืนผ้า 10"/>
          <p:cNvSpPr>
            <a:spLocks noChangeArrowheads="1"/>
          </p:cNvSpPr>
          <p:nvPr/>
        </p:nvSpPr>
        <p:spPr bwMode="auto">
          <a:xfrm>
            <a:off x="6368903" y="2922737"/>
            <a:ext cx="2281741" cy="1323439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4. ลักษณะของการใช้งาน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หรือมีข้อจำกัดทางเทคนิค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ที่จำเป็นต้องระบุยี่ห้อ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เป็นการเฉพาะ</a:t>
            </a:r>
            <a:endParaRPr lang="en-US" altLang="th-TH" sz="2000" b="1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34823" name="สี่เหลี่ยมผืนผ้า 11"/>
          <p:cNvSpPr>
            <a:spLocks noChangeArrowheads="1"/>
          </p:cNvSpPr>
          <p:nvPr/>
        </p:nvSpPr>
        <p:spPr bwMode="auto">
          <a:xfrm>
            <a:off x="499804" y="3111979"/>
            <a:ext cx="2416692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 dirty="0" smtClean="0"/>
              <a:t>3. มีความจำเป็นเร่งด่วน    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อันเนื่องมาจากเกิดเหตุการณ์</a:t>
            </a:r>
            <a:br>
              <a:rPr lang="th-TH" altLang="th-TH" sz="2000" b="1" dirty="0" smtClean="0"/>
            </a:br>
            <a:r>
              <a:rPr lang="th-TH" altLang="th-TH" sz="2000" b="1" dirty="0" smtClean="0"/>
              <a:t>ที่ไม่อาจคาดหมายได้ </a:t>
            </a:r>
            <a:endParaRPr lang="en-US" altLang="th-TH" sz="2000" b="1" dirty="0" smtClean="0"/>
          </a:p>
        </p:txBody>
      </p:sp>
      <p:sp>
        <p:nvSpPr>
          <p:cNvPr id="34824" name="สี่เหลี่ยมผืนผ้า 12"/>
          <p:cNvSpPr>
            <a:spLocks noChangeArrowheads="1"/>
          </p:cNvSpPr>
          <p:nvPr/>
        </p:nvSpPr>
        <p:spPr bwMode="auto">
          <a:xfrm>
            <a:off x="323528" y="4572008"/>
            <a:ext cx="2933413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5. ต้องซื้อโดยตรงจากต่างประเทศ         หรือดำเนินการโดยผ่านองค์การระหว่างประเทศ</a:t>
            </a:r>
            <a:endParaRPr lang="en-US" altLang="th-TH" sz="20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3448632" y="4457998"/>
            <a:ext cx="2292205" cy="1323439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6. ใช้ในราชการลับ หรือเป็นงานที่ต้องปกปิดเป็นความลับของทางราชการ หรือเกี่ยวกับความมั่นคงของประเทศ </a:t>
            </a:r>
            <a:endParaRPr lang="en-US" altLang="th-TH" sz="2000" b="1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34826" name="สี่เหลี่ยมผืนผ้า 14"/>
          <p:cNvSpPr>
            <a:spLocks noChangeArrowheads="1"/>
          </p:cNvSpPr>
          <p:nvPr/>
        </p:nvSpPr>
        <p:spPr bwMode="auto">
          <a:xfrm>
            <a:off x="5952857" y="4500570"/>
            <a:ext cx="2840714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7. งานจ้างซ่อมพัสดุที่จำเป็นถอดตรวจให้ทราบความชำรุดเสียหายเสียก่อน 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จึง</a:t>
            </a:r>
            <a:r>
              <a:rPr lang="th-TH" altLang="th-TH" sz="2000" b="1" dirty="0">
                <a:solidFill>
                  <a:schemeClr val="tx1"/>
                </a:solidFill>
                <a:latin typeface="Angsana New" panose="02020603050405020304" pitchFamily="18" charset="-34"/>
              </a:rPr>
              <a:t>จะประมาณค่าซ่อมได้</a:t>
            </a:r>
            <a:endParaRPr lang="en-US" altLang="th-TH" sz="2000" b="1" dirty="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cxnSp>
        <p:nvCxnSpPr>
          <p:cNvPr id="30" name="ตัวเชื่อมต่อโค้ง 61"/>
          <p:cNvCxnSpPr/>
          <p:nvPr/>
        </p:nvCxnSpPr>
        <p:spPr>
          <a:xfrm rot="5400000" flipH="1" flipV="1">
            <a:off x="4823619" y="2678907"/>
            <a:ext cx="338137" cy="3111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ตัวเชื่อมต่อโค้ง 65"/>
          <p:cNvCxnSpPr/>
          <p:nvPr/>
        </p:nvCxnSpPr>
        <p:spPr>
          <a:xfrm rot="16200000" flipH="1">
            <a:off x="5786438" y="3951287"/>
            <a:ext cx="704850" cy="6445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ตัวเชื่อมต่อโค้ง 67"/>
          <p:cNvCxnSpPr/>
          <p:nvPr/>
        </p:nvCxnSpPr>
        <p:spPr>
          <a:xfrm rot="16200000" flipH="1">
            <a:off x="4107657" y="4160044"/>
            <a:ext cx="401637" cy="1936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ตัวเชื่อมต่อโค้ง 69"/>
          <p:cNvCxnSpPr/>
          <p:nvPr/>
        </p:nvCxnSpPr>
        <p:spPr>
          <a:xfrm rot="10800000" flipV="1">
            <a:off x="2732088" y="3524250"/>
            <a:ext cx="339725" cy="28098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ตัวเชื่อมต่อโค้ง 71"/>
          <p:cNvCxnSpPr/>
          <p:nvPr/>
        </p:nvCxnSpPr>
        <p:spPr>
          <a:xfrm rot="5400000">
            <a:off x="2605087" y="4027488"/>
            <a:ext cx="593725" cy="5270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5123726" cy="11300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altLang="ko-KR" sz="4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วิธีการจัดซื้อจัดจ้าง</a:t>
            </a:r>
            <a:endParaRPr lang="en-US" altLang="ko-KR" sz="48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cxnSp>
        <p:nvCxnSpPr>
          <p:cNvPr id="18" name="ตัวเชื่อมต่อโค้ง 61"/>
          <p:cNvCxnSpPr/>
          <p:nvPr/>
        </p:nvCxnSpPr>
        <p:spPr>
          <a:xfrm rot="10800000">
            <a:off x="3221038" y="2735263"/>
            <a:ext cx="277812" cy="2571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โค้ง 61"/>
          <p:cNvCxnSpPr/>
          <p:nvPr/>
        </p:nvCxnSpPr>
        <p:spPr>
          <a:xfrm flipV="1">
            <a:off x="5848350" y="3384550"/>
            <a:ext cx="520700" cy="1905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โค้ง 65"/>
          <p:cNvCxnSpPr/>
          <p:nvPr/>
        </p:nvCxnSpPr>
        <p:spPr>
          <a:xfrm rot="16200000" flipH="1">
            <a:off x="4822032" y="4607718"/>
            <a:ext cx="1714500" cy="500063"/>
          </a:xfrm>
          <a:prstGeom prst="curvedConnector3">
            <a:avLst>
              <a:gd name="adj1" fmla="val 23603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379" name="TextBox 35"/>
          <p:cNvSpPr txBox="1">
            <a:spLocks noChangeArrowheads="1"/>
          </p:cNvSpPr>
          <p:nvPr/>
        </p:nvSpPr>
        <p:spPr bwMode="auto">
          <a:xfrm>
            <a:off x="5857875" y="5715000"/>
            <a:ext cx="2971800" cy="400050"/>
          </a:xfrm>
          <a:prstGeom prst="rect">
            <a:avLst/>
          </a:prstGeom>
          <a:solidFill>
            <a:srgbClr val="F1E5CD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8.</a:t>
            </a:r>
            <a:r>
              <a:rPr lang="th-TH" altLang="th-TH" sz="2000" b="1">
                <a:solidFill>
                  <a:schemeClr val="tx1"/>
                </a:solidFill>
                <a:latin typeface="Angsana New" panose="02020603050405020304" pitchFamily="18" charset="-34"/>
              </a:rPr>
              <a:t> กรณีอื่นที่กำหนดในกฎกระทรวง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มุมมน 4"/>
          <p:cNvSpPr/>
          <p:nvPr/>
        </p:nvSpPr>
        <p:spPr>
          <a:xfrm>
            <a:off x="3571868" y="2928934"/>
            <a:ext cx="2578100" cy="10001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47ABE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วิธีเฉพาะเจาะจง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44" name="สี่เหลี่ยมผืนผ้า 5"/>
          <p:cNvSpPr>
            <a:spLocks noChangeArrowheads="1"/>
          </p:cNvSpPr>
          <p:nvPr/>
        </p:nvSpPr>
        <p:spPr bwMode="auto">
          <a:xfrm>
            <a:off x="552260" y="1691530"/>
            <a:ext cx="2890585" cy="87716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>
                <a:solidFill>
                  <a:schemeClr val="tx1"/>
                </a:solidFill>
                <a:latin typeface="CordiaUPC" panose="020B0304020202020204" pitchFamily="34" charset="-34"/>
                <a:ea typeface="Times New Roman" panose="02020603050405020304" pitchFamily="18" charset="0"/>
                <a:cs typeface="CordiaUPC" panose="020B0304020202020204" pitchFamily="34" charset="-34"/>
              </a:rPr>
              <a:t>1. ใช้ทั้งวิธีประกาศเชิญชวนทั่วไปและวิธีคัดเลือก หรือใช้วิธีคัดเลือกแล้ว แต่ไม่มีผู้ยื่นข้อเสนอ หรือข้อเสนอไม่ได้รับการคัดเลือก</a:t>
            </a:r>
          </a:p>
        </p:txBody>
      </p:sp>
      <p:sp>
        <p:nvSpPr>
          <p:cNvPr id="35845" name="สี่เหลี่ยมผืนผ้า 7"/>
          <p:cNvSpPr>
            <a:spLocks noChangeArrowheads="1"/>
          </p:cNvSpPr>
          <p:nvPr/>
        </p:nvSpPr>
        <p:spPr bwMode="auto">
          <a:xfrm>
            <a:off x="3786182" y="1357298"/>
            <a:ext cx="4810350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การจัดซื้อจัดจ้างพัสดุที่การผลิต จำหน่าย หรือให้บริการทั่วไป และมีวงเงินในการจัดซื้อจัดจ้างครั้งหนึ่งไม่เกินวงเงินตามที่กำหนดในกฎกระทรวง</a:t>
            </a:r>
          </a:p>
        </p:txBody>
      </p:sp>
      <p:sp>
        <p:nvSpPr>
          <p:cNvPr id="48137" name="สี่เหลี่ยมผืนผ้า 10"/>
          <p:cNvSpPr>
            <a:spLocks noChangeArrowheads="1"/>
          </p:cNvSpPr>
          <p:nvPr/>
        </p:nvSpPr>
        <p:spPr bwMode="auto">
          <a:xfrm>
            <a:off x="6643702" y="2214554"/>
            <a:ext cx="1998845" cy="2185214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 มีความจำเป็นต้องใช้พัสดุโดยฉุกเฉินเนื่องจากอุบัติภัยหรือธรรมชาติพิบัติภัยและการจัดซื้อจัดจ้างโดยวิธีประกาศเชิญชวนทั่วไปหรือวิธีคัดเลือกอาจก่อให้เกิดความล่าช้าและอาจทำให้เกิดความเสียหายร้ายแรง </a:t>
            </a:r>
            <a:endParaRPr lang="en-US" altLang="th-TH" sz="1700" spc="-1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8138" name="สี่เหลี่ยมผืนผ้า 11"/>
          <p:cNvSpPr>
            <a:spLocks noChangeArrowheads="1"/>
          </p:cNvSpPr>
          <p:nvPr/>
        </p:nvSpPr>
        <p:spPr bwMode="auto">
          <a:xfrm>
            <a:off x="448082" y="2775068"/>
            <a:ext cx="2592777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 มีผู้ประกอบการที่มีคุณสมบัติโดยตรงเพียงรายเดียว หรือผู้ประกอบการซึ่งเป็นตัวแทนจำหน่ายหรือตัวแทนผู้ให้บริการโดยชอบด้วยกฎหมายเพียงรายเดียวในประเทศ และไม่มีพัสดุอื่นที่จะใช้ทดแทนได้</a:t>
            </a:r>
            <a:endParaRPr lang="en-US" altLang="th-TH" sz="1700" spc="-100">
              <a:solidFill>
                <a:schemeClr val="tx1"/>
              </a:solidFill>
              <a:latin typeface="CordiaUPC" panose="020B0304020202020204" pitchFamily="34" charset="-34"/>
              <a:ea typeface="Times New Roman" panose="02020603050405020304" pitchFamily="18" charset="0"/>
              <a:cs typeface="CordiaUPC" panose="020B0304020202020204" pitchFamily="34" charset="-34"/>
            </a:endParaRPr>
          </a:p>
        </p:txBody>
      </p:sp>
      <p:sp>
        <p:nvSpPr>
          <p:cNvPr id="35848" name="สี่เหลี่ยมผืนผ้า 12"/>
          <p:cNvSpPr>
            <a:spLocks noChangeArrowheads="1"/>
          </p:cNvSpPr>
          <p:nvPr/>
        </p:nvSpPr>
        <p:spPr bwMode="auto">
          <a:xfrm>
            <a:off x="214282" y="4429132"/>
            <a:ext cx="2786082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5. เป็นพัสดุที่เกี่ยวพันกับพัสดุที่ได้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จัดซื้อ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จ้างไว้ก่อนแล้ว และมีความจำเป็นต้องจัดซื้อจัดจ้างเพิ่มเติม โดยมูลค่าของ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พัสดุ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จัดซื้อจัดจ้างเพิ่มเติมจะต้องไม่สูง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กว่า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พัสดุ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ที่ได้จัดซื้อจัดจ้างไว้ก่อนแล้ว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49" name="สี่เหลี่ยมผืนผ้า 13"/>
          <p:cNvSpPr>
            <a:spLocks noChangeArrowheads="1"/>
          </p:cNvSpPr>
          <p:nvPr/>
        </p:nvSpPr>
        <p:spPr bwMode="auto">
          <a:xfrm>
            <a:off x="3286116" y="4929198"/>
            <a:ext cx="2571768" cy="830997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6. เป็นพัสดุที่จะขายทอดตลาด โดยหน่วยงานของรัฐ องค์การระหว่างประเทศ หรือหน่วยงานของต่างประเทศ</a:t>
            </a:r>
            <a:endParaRPr lang="en-US" altLang="th-TH" sz="1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5850" name="สี่เหลี่ยมผืนผ้า 14"/>
          <p:cNvSpPr>
            <a:spLocks noChangeArrowheads="1"/>
          </p:cNvSpPr>
          <p:nvPr/>
        </p:nvSpPr>
        <p:spPr bwMode="auto">
          <a:xfrm>
            <a:off x="6429388" y="4572008"/>
            <a:ext cx="1925468" cy="35394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 ที่ดินและสิ่งก่อสร้าง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47" name="ตัวเชื่อมต่อโค้ง 63"/>
          <p:cNvCxnSpPr/>
          <p:nvPr/>
        </p:nvCxnSpPr>
        <p:spPr>
          <a:xfrm>
            <a:off x="6143625" y="3143250"/>
            <a:ext cx="527050" cy="365125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ตัวเชื่อมต่อโค้ง 65"/>
          <p:cNvCxnSpPr/>
          <p:nvPr/>
        </p:nvCxnSpPr>
        <p:spPr>
          <a:xfrm rot="16200000" flipH="1">
            <a:off x="5721350" y="3892550"/>
            <a:ext cx="714375" cy="7143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ตัวเชื่อมต่อโค้ง 67"/>
          <p:cNvCxnSpPr/>
          <p:nvPr/>
        </p:nvCxnSpPr>
        <p:spPr>
          <a:xfrm rot="5400000">
            <a:off x="3786188" y="4214813"/>
            <a:ext cx="1000125" cy="4286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ตัวเชื่อมต่อโค้ง 69"/>
          <p:cNvCxnSpPr/>
          <p:nvPr/>
        </p:nvCxnSpPr>
        <p:spPr>
          <a:xfrm rot="10800000" flipV="1">
            <a:off x="3000375" y="3143250"/>
            <a:ext cx="571500" cy="40322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ตัวเชื่อมต่อโค้ง 71"/>
          <p:cNvCxnSpPr/>
          <p:nvPr/>
        </p:nvCxnSpPr>
        <p:spPr>
          <a:xfrm rot="5400000">
            <a:off x="2893219" y="4036219"/>
            <a:ext cx="1000125" cy="785813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ตัวเชื่อมต่อโค้ง 63"/>
          <p:cNvCxnSpPr/>
          <p:nvPr/>
        </p:nvCxnSpPr>
        <p:spPr>
          <a:xfrm rot="5400000" flipH="1" flipV="1">
            <a:off x="4964906" y="2035969"/>
            <a:ext cx="928688" cy="85725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ตัวเชื่อมต่อโค้ง 69"/>
          <p:cNvCxnSpPr/>
          <p:nvPr/>
        </p:nvCxnSpPr>
        <p:spPr>
          <a:xfrm rot="10800000">
            <a:off x="3429000" y="2214563"/>
            <a:ext cx="855663" cy="71437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ตัวเชื่อมต่อโค้ง 65"/>
          <p:cNvCxnSpPr/>
          <p:nvPr/>
        </p:nvCxnSpPr>
        <p:spPr>
          <a:xfrm rot="16200000" flipH="1">
            <a:off x="5072063" y="3929063"/>
            <a:ext cx="1214437" cy="1214437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สี่เหลี่ยมผืนผ้า 14"/>
          <p:cNvSpPr>
            <a:spLocks noChangeArrowheads="1"/>
          </p:cNvSpPr>
          <p:nvPr/>
        </p:nvSpPr>
        <p:spPr bwMode="auto">
          <a:xfrm>
            <a:off x="6143636" y="5143512"/>
            <a:ext cx="1928826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กรณีอื่นที่กำหนดใน</a:t>
            </a:r>
            <a:b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กฎกระทรวง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123950" y="427038"/>
            <a:ext cx="7345363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</a:rPr>
              <a:t>วิธีการจัดซื้อจัดจ้าง</a:t>
            </a:r>
            <a:endParaRPr lang="en-US" alt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61"/>
          <p:cNvGrpSpPr>
            <a:grpSpLocks/>
          </p:cNvGrpSpPr>
          <p:nvPr/>
        </p:nvGrpSpPr>
        <p:grpSpPr bwMode="auto">
          <a:xfrm>
            <a:off x="539750" y="1716088"/>
            <a:ext cx="7848600" cy="4392612"/>
            <a:chOff x="800" y="1387"/>
            <a:chExt cx="4107" cy="1929"/>
          </a:xfrm>
        </p:grpSpPr>
        <p:sp>
          <p:nvSpPr>
            <p:cNvPr id="60441" name="Oval 59"/>
            <p:cNvSpPr>
              <a:spLocks noChangeArrowheads="1"/>
            </p:cNvSpPr>
            <p:nvPr/>
          </p:nvSpPr>
          <p:spPr bwMode="gray">
            <a:xfrm rot="-1360545">
              <a:off x="800" y="1387"/>
              <a:ext cx="4107" cy="1929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F3F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ClrTx/>
                <a:buFontTx/>
                <a:buNone/>
              </a:pPr>
              <a:endParaRPr kumimoji="1" lang="ko-KR" altLang="en-US" sz="900">
                <a:solidFill>
                  <a:srgbClr val="CCECFF"/>
                </a:solidFill>
                <a:latin typeface="Angsana New" panose="02020603050405020304" pitchFamily="18" charset="-34"/>
                <a:ea typeface="GulimChe" panose="020B0609000101010101" pitchFamily="49" charset="-127"/>
              </a:endParaRPr>
            </a:p>
          </p:txBody>
        </p:sp>
        <p:sp>
          <p:nvSpPr>
            <p:cNvPr id="60442" name="Oval 60"/>
            <p:cNvSpPr>
              <a:spLocks noChangeArrowheads="1"/>
            </p:cNvSpPr>
            <p:nvPr/>
          </p:nvSpPr>
          <p:spPr bwMode="gray">
            <a:xfrm rot="-1359234">
              <a:off x="888" y="1519"/>
              <a:ext cx="3733" cy="16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latinLnBrk="1" hangingPunct="1">
                <a:spcBef>
                  <a:spcPct val="0"/>
                </a:spcBef>
                <a:buClrTx/>
                <a:buFontTx/>
                <a:buNone/>
              </a:pPr>
              <a:endParaRPr kumimoji="1" lang="ko-KR" altLang="en-US" sz="900">
                <a:solidFill>
                  <a:srgbClr val="CCECFF"/>
                </a:solidFill>
                <a:latin typeface="Angsana New" panose="02020603050405020304" pitchFamily="18" charset="-34"/>
                <a:ea typeface="GulimChe" panose="020B0609000101010101" pitchFamily="49" charset="-127"/>
              </a:endParaRPr>
            </a:p>
          </p:txBody>
        </p:sp>
      </p:grpSp>
      <p:sp>
        <p:nvSpPr>
          <p:cNvPr id="40963" name="Oval 33"/>
          <p:cNvSpPr>
            <a:spLocks noChangeArrowheads="1"/>
          </p:cNvSpPr>
          <p:nvPr/>
        </p:nvSpPr>
        <p:spPr bwMode="auto">
          <a:xfrm>
            <a:off x="1128238" y="2062753"/>
            <a:ext cx="1745978" cy="1613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ผลการประเมิน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ผู้ประกอบการ</a:t>
            </a:r>
          </a:p>
        </p:txBody>
      </p:sp>
      <p:sp>
        <p:nvSpPr>
          <p:cNvPr id="48162" name="Oval 34"/>
          <p:cNvSpPr>
            <a:spLocks noChangeArrowheads="1"/>
          </p:cNvSpPr>
          <p:nvPr/>
        </p:nvSpPr>
        <p:spPr bwMode="auto">
          <a:xfrm>
            <a:off x="3566460" y="870697"/>
            <a:ext cx="2219087" cy="159552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>
              <a:defRPr/>
            </a:pPr>
            <a:r>
              <a:rPr lang="th-TH" b="1" dirty="0"/>
              <a:t>ต้นทุนของพัสดุนั้น</a:t>
            </a:r>
            <a:br>
              <a:rPr lang="th-TH" b="1" dirty="0"/>
            </a:br>
            <a:r>
              <a:rPr lang="th-TH" b="1" dirty="0"/>
              <a:t>ตลอดอายุการใช้งาน</a:t>
            </a:r>
          </a:p>
        </p:txBody>
      </p:sp>
      <p:sp>
        <p:nvSpPr>
          <p:cNvPr id="54277" name="Oval 35"/>
          <p:cNvSpPr>
            <a:spLocks noChangeArrowheads="1"/>
          </p:cNvSpPr>
          <p:nvPr/>
        </p:nvSpPr>
        <p:spPr bwMode="auto">
          <a:xfrm>
            <a:off x="7015310" y="1425270"/>
            <a:ext cx="1657260" cy="162965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b="1" dirty="0" smtClean="0"/>
              <a:t>มาตรฐาน</a:t>
            </a:r>
            <a:br>
              <a:rPr lang="th-TH" altLang="th-TH" b="1" dirty="0" smtClean="0"/>
            </a:br>
            <a:r>
              <a:rPr lang="th-TH" altLang="th-TH" b="1" dirty="0" smtClean="0"/>
              <a:t>ของสินค้า</a:t>
            </a:r>
            <a:br>
              <a:rPr lang="th-TH" altLang="th-TH" b="1" dirty="0" smtClean="0"/>
            </a:br>
            <a:r>
              <a:rPr lang="th-TH" altLang="th-TH" b="1" dirty="0" smtClean="0"/>
              <a:t>หรือบริการ</a:t>
            </a:r>
          </a:p>
        </p:txBody>
      </p:sp>
      <p:sp>
        <p:nvSpPr>
          <p:cNvPr id="48164" name="Oval 36"/>
          <p:cNvSpPr>
            <a:spLocks noChangeArrowheads="1"/>
          </p:cNvSpPr>
          <p:nvPr/>
        </p:nvSpPr>
        <p:spPr bwMode="auto">
          <a:xfrm>
            <a:off x="545755" y="4172859"/>
            <a:ext cx="1834648" cy="166475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</a:rPr>
              <a:t>เป็นพัสดุที่รัฐ</a:t>
            </a:r>
            <a:br>
              <a:rPr lang="th-TH" b="1" dirty="0">
                <a:solidFill>
                  <a:schemeClr val="bg1"/>
                </a:solidFill>
              </a:rPr>
            </a:br>
            <a:r>
              <a:rPr lang="th-TH" b="1" dirty="0">
                <a:solidFill>
                  <a:schemeClr val="bg1"/>
                </a:solidFill>
              </a:rPr>
              <a:t>ต้องการส่งเสริม</a:t>
            </a:r>
          </a:p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</a:rPr>
              <a:t>หรือสนับสนุน</a:t>
            </a:r>
          </a:p>
        </p:txBody>
      </p:sp>
      <p:sp>
        <p:nvSpPr>
          <p:cNvPr id="48165" name="Oval 37"/>
          <p:cNvSpPr>
            <a:spLocks noChangeArrowheads="1"/>
          </p:cNvSpPr>
          <p:nvPr/>
        </p:nvSpPr>
        <p:spPr bwMode="auto">
          <a:xfrm>
            <a:off x="6553474" y="3686849"/>
            <a:ext cx="2036283" cy="160496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th-TH" b="1" dirty="0"/>
              <a:t>บริการหลังการขาย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28713" y="211138"/>
            <a:ext cx="7331075" cy="581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เกณฑ์ในการพิจารณาข้อเสนอ </a:t>
            </a:r>
            <a:r>
              <a:rPr lang="th-TH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(มาตรา 65 วรรคหนึ่ง)</a:t>
            </a:r>
            <a:endParaRPr lang="en-US" altLang="ko-K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sp>
        <p:nvSpPr>
          <p:cNvPr id="12" name="Oval 37"/>
          <p:cNvSpPr>
            <a:spLocks noChangeArrowheads="1"/>
          </p:cNvSpPr>
          <p:nvPr/>
        </p:nvSpPr>
        <p:spPr bwMode="auto">
          <a:xfrm>
            <a:off x="3869350" y="2713467"/>
            <a:ext cx="1916197" cy="17963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rgbClr val="0C03BD"/>
                </a:solidFill>
              </a:rPr>
              <a:t>ราคา</a:t>
            </a:r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3353466" y="4671435"/>
            <a:ext cx="2808312" cy="19888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th-TH" sz="2000" b="1" dirty="0"/>
          </a:p>
          <a:p>
            <a:pPr algn="ctr">
              <a:defRPr/>
            </a:pPr>
            <a:r>
              <a:rPr lang="th-TH" sz="2000" b="1" dirty="0"/>
              <a:t>ข้อเสนอด้านเทคนิคหรือข้อเสนออื่น</a:t>
            </a:r>
          </a:p>
          <a:p>
            <a:pPr algn="ctr">
              <a:defRPr/>
            </a:pPr>
            <a:r>
              <a:rPr lang="th-TH" sz="2000" b="1" dirty="0"/>
              <a:t> ในกรณีที่กำหนดให้มีการยื่นข้อเสนอ</a:t>
            </a:r>
          </a:p>
          <a:p>
            <a:pPr algn="ctr">
              <a:defRPr/>
            </a:pPr>
            <a:r>
              <a:rPr lang="th-TH" sz="2000" b="1" dirty="0"/>
              <a:t>ด้านเทคนิคหรือข้อเสนออื่น</a:t>
            </a:r>
          </a:p>
          <a:p>
            <a:pPr algn="ctr">
              <a:defRPr/>
            </a:pPr>
            <a:r>
              <a:rPr lang="th-TH" sz="2000" b="1" dirty="0"/>
              <a:t>ก่อนตามวรรคหก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13" y="333375"/>
            <a:ext cx="2646362" cy="7191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65 (ต่อ)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80722" cy="5184998"/>
          </a:xfrm>
        </p:spPr>
        <p:txBody>
          <a:bodyPr>
            <a:normAutofit fontScale="92500"/>
          </a:bodyPr>
          <a:lstStyle/>
          <a:p>
            <a:pPr marL="0" indent="0" algn="thaiDi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400" b="1" i="1" u="sng" dirty="0" smtClean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วรรคสาม</a:t>
            </a:r>
          </a:p>
          <a:p>
            <a:pPr marL="0" indent="0" algn="thaiDist"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“...ซึ่งอย่างน้อยต้องกำหนดให้หน่วยงานของรัฐเลือกใช้เกณฑ์ใดเกณฑ์หนึ่ง</a:t>
            </a:r>
            <a:b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หรือหลายเกณฑ์ก็ได้ ประกอบกับเกณฑ์ราคา และต้องกำหนดน้ำหนักของแต่ละเกณฑ์</a:t>
            </a:r>
            <a:b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ให้ชัดเจน แต่หากหน่วยงานของรัฐไม่อาจเลือกใช้เกณฑ์อื่นประกอบและจำเป็นต้องใช้เกณฑ์เดียวในการพิจารณาคัดเลือก ให้ใช้เกณฑ์ราคา รวมทั้งการให้คะแนนพร้อมด้วยเหตุผลของการให้คะแนนในแต่ละเกณฑ์”</a:t>
            </a:r>
          </a:p>
          <a:p>
            <a:pPr marL="0" indent="0" algn="thaiDist"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400" b="1" i="1" u="sng" dirty="0" smtClean="0">
                <a:solidFill>
                  <a:srgbClr val="66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วรรคสี่</a:t>
            </a:r>
          </a:p>
          <a:p>
            <a:pPr marL="0" indent="0" algn="thaiDist"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4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“เมื่อพิจารณาข้อเสนอประกอบเกณฑ์ที่หน่วยงานของรัฐใช้ในการพิจารณาแล้ว </a:t>
            </a:r>
            <a:br>
              <a:rPr lang="th-TH" altLang="th-TH" sz="24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การพิจารณาเลือกข้อเสนอให้จัดเรียงลำดับตามคะแนน ข้อเสนอใดมีคะแนนสูงสุดให้หน่วยงาน</a:t>
            </a:r>
            <a:br>
              <a:rPr lang="th-TH" altLang="th-TH" sz="24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ของรัฐเลือกข้อเสนอของผู้เสนอรายนั้น และให้บันทึกผลการพิจารณาดังกล่าว”</a:t>
            </a:r>
          </a:p>
          <a:p>
            <a:pPr marL="0" indent="0" algn="thaiDist"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400" b="1" i="1" u="sng" dirty="0" smtClean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วรรคห้า</a:t>
            </a:r>
          </a:p>
          <a:p>
            <a:pPr marL="0" indent="0" algn="thaiDist"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th-TH" altLang="th-TH" sz="24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“ให้หน่วยงานของรัฐประกาศเกณฑ์ที่ใช้ในการพิจารณาคัดเลือกและน้ำหนักของ</a:t>
            </a:r>
            <a:br>
              <a:rPr lang="th-TH" alt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แต่ละเกณฑ์ไว้ในประกาศเชิญชวนหรือหนังสือเชิญชวน แล้วแต่กรณีด้วย”</a:t>
            </a:r>
            <a:endParaRPr lang="th-TH" altLang="th-TH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7698754"/>
              </p:ext>
            </p:extLst>
          </p:nvPr>
        </p:nvGraphicFramePr>
        <p:xfrm>
          <a:off x="395536" y="1124744"/>
          <a:ext cx="82801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1" name="กล่องข้อความ 4"/>
          <p:cNvSpPr txBox="1">
            <a:spLocks noChangeArrowheads="1"/>
          </p:cNvSpPr>
          <p:nvPr/>
        </p:nvSpPr>
        <p:spPr bwMode="auto">
          <a:xfrm>
            <a:off x="6321425" y="1304925"/>
            <a:ext cx="2571750" cy="1692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600" b="1" dirty="0" smtClean="0">
                <a:solidFill>
                  <a:srgbClr val="0C03BD"/>
                </a:solidFill>
                <a:latin typeface="Angsana New" panose="02020603050405020304" pitchFamily="18" charset="-34"/>
              </a:rPr>
              <a:t>เชิญชวนให้ที่ปรึกษาทั่วไป</a:t>
            </a:r>
            <a:br>
              <a:rPr lang="th-TH" altLang="th-TH" sz="2600" b="1" dirty="0" smtClean="0">
                <a:solidFill>
                  <a:srgbClr val="0C03BD"/>
                </a:solidFill>
                <a:latin typeface="Angsana New" panose="02020603050405020304" pitchFamily="18" charset="-34"/>
              </a:rPr>
            </a:br>
            <a:r>
              <a:rPr lang="th-TH" altLang="th-TH" sz="2600" b="1" dirty="0" smtClean="0">
                <a:solidFill>
                  <a:srgbClr val="0C03BD"/>
                </a:solidFill>
                <a:latin typeface="Angsana New" panose="02020603050405020304" pitchFamily="18" charset="-34"/>
              </a:rPr>
              <a:t>ที่มีคุณสมบัติตรงตามเงื่อนไขที่กำหนดเข้ายื่นข้อเสนอ</a:t>
            </a:r>
            <a:endParaRPr lang="en-US" altLang="th-TH" sz="2600" b="1" dirty="0" smtClean="0">
              <a:solidFill>
                <a:srgbClr val="0C03BD"/>
              </a:solidFill>
              <a:latin typeface="Angsana New" panose="02020603050405020304" pitchFamily="18" charset="-34"/>
            </a:endParaRPr>
          </a:p>
        </p:txBody>
      </p:sp>
      <p:sp>
        <p:nvSpPr>
          <p:cNvPr id="56325" name="กล่องข้อความ 9"/>
          <p:cNvSpPr txBox="1">
            <a:spLocks noChangeArrowheads="1"/>
          </p:cNvSpPr>
          <p:nvPr/>
        </p:nvSpPr>
        <p:spPr bwMode="auto">
          <a:xfrm>
            <a:off x="466725" y="2838450"/>
            <a:ext cx="2449513" cy="2462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defRPr/>
            </a:pPr>
            <a:r>
              <a:rPr lang="th-TH" altLang="th-TH" sz="2200" b="1" dirty="0" smtClean="0">
                <a:solidFill>
                  <a:srgbClr val="0C03BD"/>
                </a:solidFill>
              </a:rPr>
              <a:t>เชิญชวนเฉพาะที่ปรึกษาที่มีคุณสมบัติตรงตามที่</a:t>
            </a:r>
            <a:r>
              <a:rPr lang="th-TH" altLang="th-TH" sz="2200" b="1" spc="100" dirty="0" smtClean="0">
                <a:solidFill>
                  <a:srgbClr val="0C03BD"/>
                </a:solidFill>
              </a:rPr>
              <a:t>กำหนดซึ่งต้องไม่น้อยกว่า  </a:t>
            </a:r>
            <a:r>
              <a:rPr lang="th-TH" altLang="th-TH" sz="2200" b="1" dirty="0" smtClean="0">
                <a:solidFill>
                  <a:srgbClr val="0C03BD"/>
                </a:solidFill>
              </a:rPr>
              <a:t>3 ราย</a:t>
            </a:r>
            <a:br>
              <a:rPr lang="th-TH" altLang="th-TH" sz="2200" b="1" dirty="0" smtClean="0">
                <a:solidFill>
                  <a:srgbClr val="0C03BD"/>
                </a:solidFill>
              </a:rPr>
            </a:br>
            <a:r>
              <a:rPr lang="th-TH" altLang="th-TH" sz="2200" b="1" dirty="0" smtClean="0">
                <a:solidFill>
                  <a:srgbClr val="0C03BD"/>
                </a:solidFill>
              </a:rPr>
              <a:t>ให้ยื่นข้อเสนอ </a:t>
            </a:r>
            <a:r>
              <a:rPr lang="th-TH" altLang="th-TH" sz="2200" b="1" u="sng" dirty="0" smtClean="0">
                <a:solidFill>
                  <a:srgbClr val="0C03BD"/>
                </a:solidFill>
              </a:rPr>
              <a:t>เว้นแต่</a:t>
            </a:r>
            <a:br>
              <a:rPr lang="th-TH" altLang="th-TH" sz="2200" b="1" u="sng" dirty="0" smtClean="0">
                <a:solidFill>
                  <a:srgbClr val="0C03BD"/>
                </a:solidFill>
              </a:rPr>
            </a:br>
            <a:r>
              <a:rPr lang="th-TH" altLang="th-TH" sz="2200" b="1" dirty="0" smtClean="0">
                <a:solidFill>
                  <a:srgbClr val="0C03BD"/>
                </a:solidFill>
              </a:rPr>
              <a:t>มีที่ปรึกษาที่มีคุณสมบัติ</a:t>
            </a:r>
            <a:br>
              <a:rPr lang="th-TH" altLang="th-TH" sz="2200" b="1" dirty="0" smtClean="0">
                <a:solidFill>
                  <a:srgbClr val="0C03BD"/>
                </a:solidFill>
              </a:rPr>
            </a:br>
            <a:r>
              <a:rPr lang="th-TH" altLang="th-TH" sz="2200" b="1" dirty="0" smtClean="0">
                <a:solidFill>
                  <a:srgbClr val="0C03BD"/>
                </a:solidFill>
              </a:rPr>
              <a:t>ตรงตามที่กำหนดน้อยกว่า </a:t>
            </a:r>
            <a:br>
              <a:rPr lang="th-TH" altLang="th-TH" sz="2200" b="1" dirty="0" smtClean="0">
                <a:solidFill>
                  <a:srgbClr val="0C03BD"/>
                </a:solidFill>
              </a:rPr>
            </a:br>
            <a:r>
              <a:rPr lang="th-TH" altLang="th-TH" sz="2200" b="1" dirty="0" smtClean="0">
                <a:solidFill>
                  <a:srgbClr val="0C03BD"/>
                </a:solidFill>
              </a:rPr>
              <a:t>3 ราย</a:t>
            </a:r>
          </a:p>
        </p:txBody>
      </p:sp>
      <p:sp>
        <p:nvSpPr>
          <p:cNvPr id="58373" name="กล่องข้อความ 10"/>
          <p:cNvSpPr txBox="1">
            <a:spLocks noChangeArrowheads="1"/>
          </p:cNvSpPr>
          <p:nvPr/>
        </p:nvSpPr>
        <p:spPr bwMode="auto">
          <a:xfrm>
            <a:off x="6156325" y="4432300"/>
            <a:ext cx="2736850" cy="2092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600" b="1" dirty="0" smtClean="0">
                <a:solidFill>
                  <a:srgbClr val="0C03BD"/>
                </a:solidFill>
                <a:latin typeface="Angsana New" panose="02020603050405020304" pitchFamily="18" charset="-34"/>
              </a:rPr>
              <a:t>เชิญชวนเฉพาะที่ปรึกษาที่มีคุณสมบัติตรงตามที่กำหนดรายใดรายหนึ่ง ให้เข้ายื่นข้อเสนอหรือให้เข้ามาเจรจาต่อรองราคาโดยตรง</a:t>
            </a:r>
          </a:p>
        </p:txBody>
      </p:sp>
      <p:pic>
        <p:nvPicPr>
          <p:cNvPr id="62470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013075"/>
            <a:ext cx="21161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907704" y="55563"/>
            <a:ext cx="5184575" cy="1212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7</a:t>
            </a:r>
            <a:br>
              <a:rPr lang="th-TH" altLang="th-TH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6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งานจ้างที่ปรึกษา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8538" y="476250"/>
            <a:ext cx="3598862" cy="12080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ร่างพระราชบัญญัติ</a:t>
            </a:r>
            <a:b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15 หมวด 132 มาตรา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8489253"/>
              </p:ext>
            </p:extLst>
          </p:nvPr>
        </p:nvGraphicFramePr>
        <p:xfrm>
          <a:off x="467544" y="1916832"/>
          <a:ext cx="835292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00800" cy="12795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หลักเกณฑ์การพิจารณาคัดเลือกข้อเสนอ</a:t>
            </a:r>
            <a:b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วิธีการจ้างที่ปรึกษา</a:t>
            </a:r>
            <a:endParaRPr lang="th-TH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80920" cy="446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500" b="1" u="sng" dirty="0" smtClean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75  </a:t>
            </a:r>
            <a:r>
              <a:rPr lang="th-TH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ในการพิจารณาคัดเลือกข้อเสนอ ให้หน่วยงานของรัฐดำเนินการ</a:t>
            </a:r>
            <a:br>
              <a:rPr lang="th-TH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โดยคำนึงถึงความคุ้มค่าและวัตถุประสงค์ของงานจ้างที่ปรึกษาเป็นสำคัญ โดยให้พิจารณา</a:t>
            </a:r>
            <a:br>
              <a:rPr lang="th-TH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เกณฑ์ด้านคุณภาพ ดังต่อไปนี้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(1) </a:t>
            </a:r>
            <a:r>
              <a:rPr lang="th-TH" sz="25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ผลงาน</a:t>
            </a: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และประสบการณ์ของที่ปรึกษา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(2) วิธีการบริหารและวิธีการปฏิบัติงาน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(3) จำนวนบุคลากร</a:t>
            </a:r>
            <a:r>
              <a:rPr lang="th-TH" sz="25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ที่ร่วมงาน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(4) ประเภทของที่ปรึกษาที่รัฐต้องการส่งเสริมหรือสนับสนุน 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(5) ข้อเสนอทางด้านการเงิน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(6) เกณฑ์อื่นตามที่กำหนดในกฎกระทรวง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5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5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ประเภทของที่ปรึกษาที่รัฐต้องการส่งเสริมหรือสนับสนุนตาม (4) </a:t>
            </a:r>
            <a:br>
              <a:rPr lang="th-TH" sz="25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ให้เป็นไปตามที่กำหนดในกฎกระทรวง</a:t>
            </a:r>
          </a:p>
          <a:p>
            <a:pPr>
              <a:defRPr/>
            </a:pPr>
            <a:endParaRPr lang="th-TH" b="1" dirty="0">
              <a:solidFill>
                <a:srgbClr val="0C03BD"/>
              </a:solidFill>
            </a:endParaRP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589588"/>
            <a:ext cx="21939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2070050" cy="7917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76</a:t>
            </a:r>
            <a:endParaRPr lang="th-TH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5" y="1412776"/>
            <a:ext cx="8352606" cy="47886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ในการพิจารณาคัดเลือกข้อเสนอโดยวิธีตามมาตรา 69 (1) หรือ (2)</a:t>
            </a:r>
            <a:r>
              <a:rPr lang="th-TH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ให้พิจารณา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เกณฑ์ด้านคุณภาพตามมาตรา 75 แล้ว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ให้เป็นไปตาม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เกณฑ์ใน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การพิจารณาและการให้น้ำหนัก ดังต่อไปนี้ด้วย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(1)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กรณีงานจ้างที่ปรึกษาเพื่อดำเนินงาน</a:t>
            </a:r>
            <a:r>
              <a:rPr lang="th-TH" sz="2400" b="1" u="sng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ประจำ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งานที่มีมาตรฐานเชิงคุณภาพตามหลักวิชาชีพอยู่แล้ว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หรืองานที่ไม่ซับซ้อน ให้หน่วยงานของรัฐคัดเลือกผู้ยื่นข้อเสนอ</a:t>
            </a:r>
            <a:r>
              <a:rPr lang="th-TH" sz="2400" b="1" u="sng" dirty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ที่ผ่านเกณฑ์ด้านคุณภาพ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แล้วและ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ให้คัดเลือกจากรายที่เสนอ</a:t>
            </a:r>
            <a:r>
              <a:rPr lang="th-TH" sz="24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ราคาต่ำสุด </a:t>
            </a:r>
            <a:endParaRPr lang="en-US" sz="2400" b="1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(2)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กรณีงานจ้างที่ปรึกษาที่เป็นไปตามมาตรฐานของหน่วยงานของรัฐหรือ</a:t>
            </a:r>
            <a:r>
              <a:rPr lang="th-TH" sz="2400" b="1" u="sng" dirty="0">
                <a:solidFill>
                  <a:srgbClr val="0099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งานที่</a:t>
            </a:r>
            <a:r>
              <a:rPr lang="th-TH" sz="2400" b="1" u="sng" dirty="0" smtClean="0">
                <a:solidFill>
                  <a:srgbClr val="0099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ซับซ้อน</a:t>
            </a:r>
            <a:r>
              <a:rPr lang="th-TH" sz="2400" b="1" dirty="0" smtClean="0">
                <a:solidFill>
                  <a:srgbClr val="0099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b="1" dirty="0" smtClean="0">
                <a:solidFill>
                  <a:srgbClr val="0099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หน่วยงานของรัฐคัดเลือกผู้ยื่นข้อเสนอที่</a:t>
            </a:r>
            <a:r>
              <a:rPr lang="th-TH" sz="2400" b="1" u="sng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ผ่านเกณฑ์ด้านคุณภาพ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แล้วและให้คัดเลือกจากรายที่ได้</a:t>
            </a:r>
            <a:r>
              <a:rPr lang="th-TH" sz="2400" b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คะแนนรวมด้าน</a:t>
            </a:r>
            <a:r>
              <a:rPr lang="th-TH" sz="2400" b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คุณภาพและ</a:t>
            </a:r>
            <a:r>
              <a:rPr lang="th-TH" sz="2400" b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ด้านราคามากที่สุด </a:t>
            </a:r>
            <a:endParaRPr lang="en-US" sz="2400" b="1" u="sng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(3)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กรณีงานจ้างที่ปรึกษาที่มีความ</a:t>
            </a:r>
            <a:r>
              <a:rPr lang="th-TH" sz="2400" b="1" u="sng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ซับซ้อนมาก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ให้หน่วยงานของรัฐ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คัดเลือกผู้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ยื่น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ข้อเสนอ</a:t>
            </a:r>
            <a:b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ผ่านเกณฑ์ด้านคุณภาพแล้วและให้คัดเลือกจากรายที่ได้</a:t>
            </a:r>
            <a:r>
              <a:rPr lang="th-TH" sz="2400" b="1" u="sng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คะแนนด้านคุณภาพมาก</a:t>
            </a:r>
            <a:r>
              <a:rPr lang="th-TH" sz="2400" b="1" u="sng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ที่สุด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รัฐมนตรีอาจออกระเบียบกำหนดหลักเกณฑ์เกี่ยวกับการพิจารณาคัดเลือกข้อเสนอของ</a:t>
            </a:r>
            <a:b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งานจ้างที่ปรึกษาประเภทใด หรือกำหนดรายละเอียดอื่นของงานจ้างที่ปรึกษาตามวรรคหนึ่งเพิ่มเติมได้</a:t>
            </a:r>
            <a:b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ตามความจำเป็นเพื่อประโยชน์ในการดำเนินการ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 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792663" y="188640"/>
            <a:ext cx="1439862" cy="663575"/>
          </a:xfrm>
          <a:prstGeom prst="wedgeEllipseCallout">
            <a:avLst>
              <a:gd name="adj1" fmla="val -11425"/>
              <a:gd name="adj2" fmla="val 6079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เชิญชวนทั่วไป</a:t>
            </a:r>
            <a:endPara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019925" y="188640"/>
            <a:ext cx="1081088" cy="642938"/>
          </a:xfrm>
          <a:prstGeom prst="wedgeEllipse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คัดเลือก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54811" y="908720"/>
            <a:ext cx="513333" cy="646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60232" y="909365"/>
            <a:ext cx="648618" cy="646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753377712"/>
              </p:ext>
            </p:extLst>
          </p:nvPr>
        </p:nvGraphicFramePr>
        <p:xfrm>
          <a:off x="467544" y="162880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553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950">
            <a:off x="6804025" y="1895475"/>
            <a:ext cx="14287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3" y="188913"/>
            <a:ext cx="7488758" cy="12255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8   </a:t>
            </a:r>
            <a:br>
              <a:rPr lang="th-TH" alt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งานจ้างออกแบบหรือควบคุมงานก่อสร้าง</a:t>
            </a:r>
          </a:p>
        </p:txBody>
      </p:sp>
      <p:pic>
        <p:nvPicPr>
          <p:cNvPr id="65541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16271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1331640" y="3645024"/>
            <a:ext cx="618809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ใช้กับงานจ้างออกแบบหรือควบคุมงานก่อสร้าง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ที่มีลักษณะไม่ซับซ้อน</a:t>
            </a:r>
            <a:endParaRPr lang="en-US" altLang="th-TH" sz="32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345363" cy="14414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altLang="ko-KR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จ้างออกแบบหรือควบคุมงานก่อสร้าง</a:t>
            </a:r>
            <a:br>
              <a:rPr lang="th-TH" altLang="ko-KR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</a:br>
            <a:r>
              <a:rPr lang="th-TH" altLang="ko-KR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โดยวิธีประกาศเชิญชวนทั่วไป</a:t>
            </a:r>
            <a:endParaRPr lang="en-US" altLang="ko-KR" sz="4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cxnSp>
        <p:nvCxnSpPr>
          <p:cNvPr id="24" name="ตัวเชื่อมต่อโค้ง 65"/>
          <p:cNvCxnSpPr/>
          <p:nvPr/>
        </p:nvCxnSpPr>
        <p:spPr>
          <a:xfrm rot="16200000" flipH="1">
            <a:off x="3921919" y="2778919"/>
            <a:ext cx="1295400" cy="4762"/>
          </a:xfrm>
          <a:prstGeom prst="curvedConnector3">
            <a:avLst>
              <a:gd name="adj1" fmla="val 50000"/>
            </a:avLst>
          </a:prstGeom>
          <a:ln w="63500">
            <a:solidFill>
              <a:srgbClr val="0066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656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28">
            <a:off x="7100888" y="2033588"/>
            <a:ext cx="1539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 descr="208"/>
          <p:cNvPicPr>
            <a:picLocks noChangeAspect="1" noChangeArrowheads="1"/>
          </p:cNvPicPr>
          <p:nvPr/>
        </p:nvPicPr>
        <p:blipFill>
          <a:blip r:embed="rId3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16557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971599" y="2636912"/>
            <a:ext cx="7416825" cy="954107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เป็นงานจ้างออกแบบหรือควบคุมงานก่อสร้าง ที่หน่วยงานเชิญชวน</a:t>
            </a:r>
            <a:b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ให้ผู้ที่มีคุณสมบัติตรงตามเงื่อนไข 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ไม่น้อยกว่า 3 ราย 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เข้ายื่นข้อเสนอ</a:t>
            </a:r>
            <a:endParaRPr lang="en-US" altLang="th-TH" sz="28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59234"/>
            <a:ext cx="7992690" cy="14176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altLang="ko-KR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จ้างออกแบบหรือควบคุมงานก่อสร้าง</a:t>
            </a:r>
            <a:br>
              <a:rPr lang="th-TH" altLang="ko-KR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</a:br>
            <a:r>
              <a:rPr lang="th-TH" altLang="ko-KR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โดยวิธีคัดเลือก</a:t>
            </a:r>
            <a:br>
              <a:rPr lang="th-TH" altLang="ko-KR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</a:br>
            <a:endParaRPr lang="en-US" altLang="ko-KR" sz="4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sp>
        <p:nvSpPr>
          <p:cNvPr id="55331" name="TextBox 35"/>
          <p:cNvSpPr txBox="1">
            <a:spLocks noChangeArrowheads="1"/>
          </p:cNvSpPr>
          <p:nvPr/>
        </p:nvSpPr>
        <p:spPr bwMode="auto">
          <a:xfrm>
            <a:off x="2051050" y="3811265"/>
            <a:ext cx="6913438" cy="446276"/>
          </a:xfrm>
          <a:prstGeom prst="rect">
            <a:avLst/>
          </a:prstGeom>
          <a:solidFill>
            <a:srgbClr val="FF9999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3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1.</a:t>
            </a:r>
            <a:r>
              <a:rPr lang="th-TH" altLang="th-TH" sz="23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ใช้วิธีประกาศเชิญชวนทั่วไปแล้วแต่ไม่มีผู้ยื่นข้อเสนอ หรือไม่มีผู้ได้รับการคัดเลือก</a:t>
            </a:r>
          </a:p>
        </p:txBody>
      </p:sp>
      <p:cxnSp>
        <p:nvCxnSpPr>
          <p:cNvPr id="25" name="ตัวเชื่อมต่อโค้ง 65"/>
          <p:cNvCxnSpPr/>
          <p:nvPr/>
        </p:nvCxnSpPr>
        <p:spPr>
          <a:xfrm rot="5400000">
            <a:off x="4000501" y="2032001"/>
            <a:ext cx="863598" cy="12700"/>
          </a:xfrm>
          <a:prstGeom prst="curvedConnector3">
            <a:avLst>
              <a:gd name="adj1" fmla="val 50000"/>
            </a:avLst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539750" y="3789040"/>
            <a:ext cx="1152525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กรณีดังนี้</a:t>
            </a: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2051050" y="4509120"/>
            <a:ext cx="4384086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2.</a:t>
            </a:r>
            <a:r>
              <a:rPr lang="th-TH" altLang="th-TH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เป็นงานจ้างที่มีลักษณะซับซ้อนหรือซับซ้อนมาก</a:t>
            </a: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2051049" y="5157192"/>
            <a:ext cx="598607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3.</a:t>
            </a:r>
            <a:r>
              <a:rPr lang="th-TH" altLang="th-TH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เป็นงานเกี่ยวกับการออกแบบหรือใช้ความคิด เช่น รูปแบบสิ่งก่อสร้าง 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2051050" y="5847655"/>
            <a:ext cx="312034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4.</a:t>
            </a:r>
            <a:r>
              <a:rPr lang="th-TH" altLang="th-TH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กรณีอื่นที่กำหนดในกฎกระทรวง</a:t>
            </a:r>
          </a:p>
        </p:txBody>
      </p:sp>
      <p:pic>
        <p:nvPicPr>
          <p:cNvPr id="31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71600"/>
            <a:ext cx="857256" cy="120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714380" cy="100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752600"/>
            <a:ext cx="602460" cy="84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755576" y="1556792"/>
            <a:ext cx="7565653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เป็นงานจ้างออกแบบหรือควบคุมงานก่อสร้าง ที่หน่วยงานเลือกจ้าง</a:t>
            </a:r>
            <a:br>
              <a:rPr lang="th-TH" altLang="th-TH" sz="2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รายใดรายหนึ่งซึ่งเคยทราบหรือเคยเห็นความสามารถแล้ว</a:t>
            </a:r>
            <a:endParaRPr lang="en-US" altLang="th-TH" sz="2600" b="1" dirty="0">
              <a:solidFill>
                <a:schemeClr val="tx1"/>
              </a:solidFill>
              <a:latin typeface="Angsana New" panose="02020603050405020304" pitchFamily="18" charset="-34"/>
              <a:ea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8013"/>
            <a:ext cx="8713663" cy="8048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altLang="ko-KR" sz="3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  <a:t>จ้างออกแบบหรือควบคุมงานก่อสร้างโดยวิธีเฉพาะเจาะจง</a:t>
            </a:r>
            <a:br>
              <a:rPr lang="th-TH" altLang="ko-KR" sz="3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itchFamily="34" charset="-127"/>
                <a:cs typeface="Angsana New" panose="02020603050405020304" pitchFamily="18" charset="-34"/>
              </a:rPr>
            </a:br>
            <a:endParaRPr lang="en-US" altLang="ko-KR" sz="3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ea typeface="Gulim" pitchFamily="34" charset="-127"/>
              <a:cs typeface="Angsana New" panose="02020603050405020304" pitchFamily="18" charset="-34"/>
            </a:endParaRPr>
          </a:p>
        </p:txBody>
      </p:sp>
      <p:sp>
        <p:nvSpPr>
          <p:cNvPr id="55331" name="TextBox 35"/>
          <p:cNvSpPr txBox="1">
            <a:spLocks noChangeArrowheads="1"/>
          </p:cNvSpPr>
          <p:nvPr/>
        </p:nvSpPr>
        <p:spPr bwMode="auto">
          <a:xfrm>
            <a:off x="1971675" y="2852936"/>
            <a:ext cx="6134152" cy="769441"/>
          </a:xfrm>
          <a:prstGeom prst="rect">
            <a:avLst/>
          </a:prstGeom>
          <a:solidFill>
            <a:srgbClr val="FF9999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1.</a:t>
            </a:r>
            <a: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ใช้ทั้งวิธีประกาศเชิญชวนทั่วไปและวิธีคัดเลือก หรือใช้วิธีคัดเลือกแล้วแต่ไม่มี</a:t>
            </a:r>
            <a:b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   ผู้ยื่นข้อเสนอ หรือไม่มีผู้ได้รับการคัดเลือก</a:t>
            </a:r>
          </a:p>
        </p:txBody>
      </p:sp>
      <p:cxnSp>
        <p:nvCxnSpPr>
          <p:cNvPr id="25" name="ตัวเชื่อมต่อโค้ง 65"/>
          <p:cNvCxnSpPr/>
          <p:nvPr/>
        </p:nvCxnSpPr>
        <p:spPr>
          <a:xfrm rot="5400000">
            <a:off x="4140983" y="1050119"/>
            <a:ext cx="727545" cy="12700"/>
          </a:xfrm>
          <a:prstGeom prst="curvedConnector3">
            <a:avLst>
              <a:gd name="adj1" fmla="val 50000"/>
            </a:avLst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250825" y="2852936"/>
            <a:ext cx="1081088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กรณีดังนี้</a:t>
            </a: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1979613" y="3756224"/>
            <a:ext cx="6840859" cy="430887"/>
          </a:xfrm>
          <a:prstGeom prst="rect">
            <a:avLst/>
          </a:prstGeom>
          <a:solidFill>
            <a:srgbClr val="FFFF00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2.</a:t>
            </a:r>
            <a: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ใช้กับงานจ้างที่มีวงเงินประมาณค่าก่อสร้างไม่เกินวงเงินตามที่กำหนดในกฎกระทรวง</a:t>
            </a: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1979613" y="4351536"/>
            <a:ext cx="684085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3.</a:t>
            </a:r>
            <a: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เป็นงานที่มีความจำเป็นเร่งด่วนหรือเกี่ยวกับความมั่นคงของชาติ หากล่าช้าจะเสียหาย</a:t>
            </a:r>
            <a:b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   แก่หน่วยงานหรือความมั่นคงของชาติ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1960563" y="5256411"/>
            <a:ext cx="495221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4.</a:t>
            </a:r>
            <a: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เป็นงานที่จำเป็นต้องให้รายเดิมทำต่อจากงานที่ได้ทำไว้แล้ว </a:t>
            </a:r>
            <a:b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   เนื่องจากเหตุผลทางเทคนิค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1979613" y="6094457"/>
            <a:ext cx="2942569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5.</a:t>
            </a:r>
            <a:r>
              <a:rPr lang="th-TH" altLang="th-TH" sz="22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กรณีอื่นที่กำหนดในกฎกระทรวง</a:t>
            </a:r>
          </a:p>
        </p:txBody>
      </p:sp>
      <p:cxnSp>
        <p:nvCxnSpPr>
          <p:cNvPr id="14" name="ตัวเชื่อมต่อโค้ง 69"/>
          <p:cNvCxnSpPr/>
          <p:nvPr/>
        </p:nvCxnSpPr>
        <p:spPr>
          <a:xfrm flipV="1">
            <a:off x="1390650" y="3221236"/>
            <a:ext cx="531813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โค้ง 69"/>
          <p:cNvCxnSpPr/>
          <p:nvPr/>
        </p:nvCxnSpPr>
        <p:spPr>
          <a:xfrm>
            <a:off x="1258888" y="3376811"/>
            <a:ext cx="703262" cy="6096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ตัวเชื่อมต่อโค้ง 69"/>
          <p:cNvCxnSpPr/>
          <p:nvPr/>
        </p:nvCxnSpPr>
        <p:spPr>
          <a:xfrm rot="16200000" flipH="1">
            <a:off x="797719" y="3545880"/>
            <a:ext cx="1284288" cy="946150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ตัวเชื่อมต่อโค้ง 69"/>
          <p:cNvCxnSpPr>
            <a:stCxn id="26" idx="2"/>
            <a:endCxn id="29" idx="1"/>
          </p:cNvCxnSpPr>
          <p:nvPr/>
        </p:nvCxnSpPr>
        <p:spPr>
          <a:xfrm rot="16200000" flipH="1">
            <a:off x="243806" y="3924374"/>
            <a:ext cx="2264321" cy="1169194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ตัวเชื่อมต่อโค้ง 69"/>
          <p:cNvCxnSpPr>
            <a:endCxn id="10" idx="1"/>
          </p:cNvCxnSpPr>
          <p:nvPr/>
        </p:nvCxnSpPr>
        <p:spPr>
          <a:xfrm rot="16200000" flipH="1">
            <a:off x="-168840" y="4161447"/>
            <a:ext cx="2893557" cy="1403350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สี่เหลี่ยมผืนผ้า 13"/>
          <p:cNvSpPr>
            <a:spLocks noChangeArrowheads="1"/>
          </p:cNvSpPr>
          <p:nvPr/>
        </p:nvSpPr>
        <p:spPr bwMode="auto">
          <a:xfrm>
            <a:off x="539552" y="3221102"/>
            <a:ext cx="8208912" cy="3016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เป็นงานจ้างออกแบบหรือควบคุมงานก่อสร้าง ที่หน่วยงานเชิญชวน</a:t>
            </a:r>
            <a:br>
              <a:rPr lang="th-TH" alt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</a:br>
            <a:r>
              <a:rPr lang="th-TH" alt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ให้ผู้ที่มีคุณสมบัติตรงตามเงื่อนไขที่กำหนดให้เข้ายื่นข้อเสนอ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4000" b="1" u="sng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เพื่อ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ออกแบบงานก่อสร้างที่มีลักษณะพิเศษ เป็นที่เชิดชูคุณค่าทางด้านศิลปกรรมหรือสถาปัตยกรรมของชาติ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000" b="1" u="sng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หรือ</a:t>
            </a:r>
            <a:r>
              <a:rPr lang="th-TH" alt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 งานอื่นที่กำหนดในกฎกระทรวง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345363" cy="18002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altLang="ko-K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จ้างออกแบบหรือควบคุมงานก่อสร้าง</a:t>
            </a:r>
            <a:br>
              <a:rPr lang="th-TH" altLang="ko-K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</a:br>
            <a:r>
              <a:rPr lang="th-TH" altLang="ko-K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โดยวิธีประกวดแบบ</a:t>
            </a:r>
            <a:endParaRPr lang="en-US" altLang="ko-KR" sz="4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Gulim" pitchFamily="34" charset="-127"/>
            </a:endParaRPr>
          </a:p>
        </p:txBody>
      </p:sp>
      <p:cxnSp>
        <p:nvCxnSpPr>
          <p:cNvPr id="24" name="ตัวเชื่อมต่อโค้ง 65"/>
          <p:cNvCxnSpPr/>
          <p:nvPr/>
        </p:nvCxnSpPr>
        <p:spPr>
          <a:xfrm rot="5400000">
            <a:off x="4209256" y="2489994"/>
            <a:ext cx="719138" cy="6350"/>
          </a:xfrm>
          <a:prstGeom prst="curvedConnector3">
            <a:avLst>
              <a:gd name="adj1" fmla="val 50000"/>
            </a:avLst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9639" name="Picture 2" descr="C:\Program Files\Microsoft Office\MEDIA\CAGCAT10\j01995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1547813"/>
            <a:ext cx="13573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ระจาย 1 5"/>
          <p:cNvSpPr/>
          <p:nvPr/>
        </p:nvSpPr>
        <p:spPr>
          <a:xfrm rot="303665">
            <a:off x="4347145" y="258252"/>
            <a:ext cx="3706736" cy="2384297"/>
          </a:xfrm>
          <a:prstGeom prst="irregularSeal1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19100" indent="-382588" algn="ctr">
              <a:defRPr/>
            </a:pP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</a:rPr>
              <a:t>ข้อห้าม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itchFamily="34" charset="-34"/>
                <a:cs typeface="Cordia New" pitchFamily="34" charset="-34"/>
              </a:rPr>
              <a:t>!!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Cordia New" pitchFamily="34" charset="-34"/>
            </a:endParaRPr>
          </a:p>
        </p:txBody>
      </p:sp>
      <p:sp>
        <p:nvSpPr>
          <p:cNvPr id="8" name="สี่เหลี่ยมผืนผ้า 13"/>
          <p:cNvSpPr>
            <a:spLocks noChangeArrowheads="1"/>
          </p:cNvSpPr>
          <p:nvPr/>
        </p:nvSpPr>
        <p:spPr bwMode="auto">
          <a:xfrm>
            <a:off x="640834" y="2801402"/>
            <a:ext cx="7510990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ผู้ให้บริการงานจ้างออกแบบและควบคุมงานก่อสร้าง </a:t>
            </a:r>
            <a:b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ที่เป็นคู่สัญญา </a:t>
            </a:r>
            <a:r>
              <a:rPr lang="th-TH" altLang="th-TH" sz="4000" b="1" i="1" u="sng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ต้องไม่มีส่วนได้เสีย</a:t>
            </a:r>
            <a:r>
              <a:rPr lang="th-TH" altLang="th-TH" sz="4000" b="1" u="sng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/>
            </a:r>
            <a:br>
              <a:rPr lang="th-TH" altLang="th-TH" sz="4000" b="1" u="sng" dirty="0" smtClean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36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กับผู้ประกอบการงานก่อสร้าง</a:t>
            </a:r>
            <a:r>
              <a:rPr lang="th-TH" altLang="th-TH" sz="4000" b="1" i="1" u="sng" dirty="0" smtClean="0">
                <a:solidFill>
                  <a:srgbClr val="C00000"/>
                </a:solidFill>
                <a:latin typeface="Angsana New" panose="02020603050405020304" pitchFamily="18" charset="-34"/>
              </a:rPr>
              <a:t>ในงานนั้น</a:t>
            </a:r>
          </a:p>
        </p:txBody>
      </p:sp>
      <p:pic>
        <p:nvPicPr>
          <p:cNvPr id="70664" name="Picture 14" descr="1242847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10125"/>
            <a:ext cx="19621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/>
          </p:nvPr>
        </p:nvSpPr>
        <p:spPr>
          <a:xfrm>
            <a:off x="2555777" y="187325"/>
            <a:ext cx="3878362" cy="1076325"/>
          </a:xfrm>
          <a:solidFill>
            <a:schemeClr val="bg2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altLang="th-TH" sz="3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มาตรา 67 </a:t>
            </a:r>
            <a:r>
              <a:rPr lang="th-TH" alt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/>
            </a:r>
            <a:br>
              <a:rPr lang="th-TH" altLang="th-TH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altLang="th-TH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การยกเลิกการจัดซื้อจัดจ้าง</a:t>
            </a:r>
          </a:p>
        </p:txBody>
      </p:sp>
      <p:sp>
        <p:nvSpPr>
          <p:cNvPr id="71682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95288" y="1074738"/>
            <a:ext cx="8220075" cy="5761037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th-TH" altLang="th-TH" smtClean="0"/>
              <a:t>  </a:t>
            </a:r>
          </a:p>
        </p:txBody>
      </p:sp>
      <p:sp>
        <p:nvSpPr>
          <p:cNvPr id="62467" name="Rectangle 1"/>
          <p:cNvSpPr>
            <a:spLocks noChangeArrowheads="1"/>
          </p:cNvSpPr>
          <p:nvPr/>
        </p:nvSpPr>
        <p:spPr bwMode="auto">
          <a:xfrm>
            <a:off x="395536" y="1339889"/>
            <a:ext cx="8424614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001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u="sng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ก่อนลงนามในสัญญา</a:t>
            </a: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หน่วยงานของรัฐอาจประกาศยกเลิกการจัดซื้อจัดจ้างที่ได้ดำเนินการไปแล้วได้ในกรณีดังต่อไปนี้</a:t>
            </a:r>
            <a:endParaRPr lang="en-US" altLang="th-TH" dirty="0" smtClean="0">
              <a:solidFill>
                <a:schemeClr val="tx1"/>
              </a:solidFill>
              <a:latin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(1) หน่วยงานของรัฐนั้น</a:t>
            </a:r>
            <a:r>
              <a:rPr lang="th-TH" altLang="th-TH" b="1" dirty="0" smtClean="0">
                <a:solidFill>
                  <a:srgbClr val="C00000"/>
                </a:solidFill>
                <a:latin typeface="Angsana New" panose="02020603050405020304" pitchFamily="18" charset="-34"/>
              </a:rPr>
              <a:t>ไม่ได้รับการจัดสรรเงินงบประมาณ</a:t>
            </a: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ที่จะใช้ในการจัดซื้อจัดจ้าง หรือเงินงบประมาณที่ได้รับการจัดสรรไม่เพียงพอที่จะดำเนินการจัดซื้อจัดจ้างนั้นต่อไป</a:t>
            </a:r>
            <a:endParaRPr lang="en-US" altLang="th-TH" dirty="0" smtClean="0">
              <a:solidFill>
                <a:schemeClr val="tx1"/>
              </a:solidFill>
              <a:latin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(2) มีการกระทำที่เข้าลักษณะผู้ยื่นข้อเสนอที่ชนะการจัดซื้อจัดจ้างหรือที่ได้รับการคัดเลือกข้อเสนอ</a:t>
            </a:r>
            <a:r>
              <a:rPr lang="th-TH" altLang="th-TH" b="1" spc="-30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มีผลประโยชน์ร่วมกันหรือมีส่วนได้เสียกับรายอื่น</a:t>
            </a:r>
            <a:r>
              <a:rPr lang="th-TH" altLang="th-TH" spc="-30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หรือขัดขวางการแข่งขันอย่างเป็นธรรมหรือสมยอมกันกับรายอื่น</a:t>
            </a: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หรือเจ้าหน้าที่ในการเสนอราคาหรือส่อว่ากระทำการทุจริตอื่นใดในการเสนอราคา  ทั้งนี้ ตามระเบียบที่รัฐมนตรีกำหนด</a:t>
            </a:r>
            <a:endParaRPr lang="en-US" altLang="th-TH" dirty="0" smtClean="0">
              <a:solidFill>
                <a:schemeClr val="tx1"/>
              </a:solidFill>
              <a:latin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(3) การดำเนินการตามกระบวนการ</a:t>
            </a:r>
            <a:r>
              <a:rPr lang="th-TH" altLang="th-TH" b="1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จัดซื้อจัดจ้างต่อไปอาจก่อให้เกิดความเสียหายแก่หน่วยงานของรัฐหรือกระทบต่อประโยชน์สาธารณะ</a:t>
            </a:r>
            <a:endParaRPr lang="en-US" altLang="th-TH" b="1" dirty="0" smtClean="0">
              <a:solidFill>
                <a:srgbClr val="0000FF"/>
              </a:solidFill>
              <a:latin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(4) กรณีอื่นในทำนองเดียวกับ (1) (2) หรือ (3) ทั้งนี้ ตามที่กำหนดในกฎกระทรวง</a:t>
            </a:r>
          </a:p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th-TH" altLang="th-TH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	การยกเลิกการจัดซื้อจัดจ้างตามวรรคหนึ่งเป็นเอกสิทธิ์ของหน่วยงานของรัฐ ผู้ยื่นข้อเสนอในการจัดซื้อจัดจ้างที่ถูกยกเลิกนั้นจะเรียกร้องค่าเสียหายใดๆ จากหน่วยงานของรัฐไม่ได้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th-TH" dirty="0" smtClean="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pic>
        <p:nvPicPr>
          <p:cNvPr id="716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211138"/>
            <a:ext cx="1374775" cy="1028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2448074" cy="79275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67 ต่อ</a:t>
            </a:r>
            <a:endParaRPr lang="th-TH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4392488"/>
          </a:xfrm>
        </p:spPr>
        <p:txBody>
          <a:bodyPr>
            <a:noAutofit/>
          </a:bodyPr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th-TH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เมื่อมีการยกเลิกการจัดซื้อจัดจ้าง ให้หน่วยงานของรัฐแจ้งให้ผู้ประกอบการ</a:t>
            </a:r>
            <a:b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ซึ่งมารับหรือซื้อเอกสารเชิญชวนทุกรายทราบถึงเหตุผลที่ต้องยกเลิกการจัดซื้อ</a:t>
            </a:r>
            <a:b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จัดจ้างครั้งนั้น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8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ในกรณีที่มีหน่วยงานของรัฐเป็นผู้ยื่นข้อเสนอตั้งแต่ 2 รายขึ้นไป มิให้ถือว่า</a:t>
            </a:r>
            <a:r>
              <a:rPr lang="th-TH" altLang="th-TH" sz="2800" b="1" spc="-3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หน่วยงานของรัฐนั้นมีผลประโยชน์ร่วมกันหรือมีส่วนได้เสียกับหน่วยงานของรัฐอื่น</a:t>
            </a:r>
            <a:r>
              <a:rPr lang="th-TH" altLang="th-TH" sz="28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ตาม(2)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800" b="1" dirty="0" smtClean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ประกาศตามวรรคหนึ่ง ให้ประกาศในระบบเครือข่ายสารสนเทศของกรมบัญชีกลาง และของหน่วยงานของรัฐที่กรมบัญชีกลางกำหนด และปิดประกาศโดยเปิดเผย ณ สถานที่ปิดประกาศของหน่วยงานของรัฐนั้น ในการนี้หน่วยงานของรัฐจะเผยแพร่ประกาศดังกล่าวโดยวิธีการอื่นด้วยก็ได้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8538" y="620713"/>
            <a:ext cx="3382962" cy="7953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ร่างพระราชบัญญัติ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0277569"/>
              </p:ext>
            </p:extLst>
          </p:nvPr>
        </p:nvGraphicFramePr>
        <p:xfrm>
          <a:off x="611560" y="1916832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1166813" y="2204864"/>
            <a:ext cx="7581900" cy="3444875"/>
          </a:xfrm>
        </p:spPr>
        <p:txBody>
          <a:bodyPr rtlCol="0">
            <a:normAutofit/>
          </a:bodyPr>
          <a:lstStyle/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ต้องทำสัญญาตามแบบที่คณะกรรมการนโยบายกำหนด โดยความเห็นชอบของสำนักงานอัยการสูงสุด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th-TH" altLang="th-T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หากมีความจำเป็นต้องทำแตกต่างจากที่กำหนด โดยไม่ทำให้หน่วยงาน</a:t>
            </a:r>
            <a:b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ของรัฐเสียเปรียบ สามารถกระทำได้ หากเห็นว่ามีปัญหาในทางเสียเปรียบ ให้ส่งร่างให้สำนักงานอัยการสูงสุดพิจารณาก่อน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3608" y="404664"/>
            <a:ext cx="6840760" cy="12890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9 </a:t>
            </a:r>
            <a:r>
              <a:rPr lang="th-TH" alt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</a:t>
            </a:r>
            <a:r>
              <a:rPr lang="th-TH" alt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รทำสัญญา</a:t>
            </a:r>
            <a:endParaRPr lang="th-TH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76" y="5445224"/>
            <a:ext cx="2217340" cy="1152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2664296" cy="6445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93 (ต่อ)</a:t>
            </a:r>
            <a:endParaRPr lang="th-TH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82428" y="1325249"/>
            <a:ext cx="7920880" cy="383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หากจำเป็นต้องร่างสัญญาขึ้นใหม่ ให้ส่งร่างสัญญาให้สำนักงานอัยการสูงสุดพิจารณาให้ความเห็นชอบก่อน  </a:t>
            </a:r>
            <a:r>
              <a:rPr lang="th-TH" altLang="th-TH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 </a:t>
            </a:r>
            <a: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การทำสัญญาตามแบบที่สำนักงานอัยการสูงสุดได้เคยให้ความเห็นชอบมาแล้ว สามารถกระทำได้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หากจำเป็นต้องทำสัญญาเป็นภาษาต่างประเทศ ให้ทำเป็นภาษาอังกฤษ และต้องจัดทำข้อสรุปสาระสำคัญแห่งสัญญาเป็นภาษาไทยตามหลักเกณฑ์ที่คณะกรรมการนโยบายประกาศกำหนด  </a:t>
            </a:r>
            <a:r>
              <a:rPr lang="th-TH" altLang="th-TH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</a:t>
            </a:r>
            <a:r>
              <a:rPr lang="th-TH" altLang="th-TH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การทำสัญญาตามแบบสัญญาที่คณะกรรมการนโยบายกำหนด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404664"/>
            <a:ext cx="2770832" cy="644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93 (ต่อ)</a:t>
            </a:r>
            <a:endParaRPr lang="th-TH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03350" y="1341438"/>
            <a:ext cx="70056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หากไม่ได้ทำสัญญาตามแบบสัญญา  หรือไม่ได้ส่งร่างสัญญา            ให้สำนักงานอัยการสูงสุดพิจารณาให้ความเห็นชอบก่อน                  ให้ส่งสัญญานั้นให้สำนักงานอัยการสูงสุดพิจารณาให้ความเห็นชอบในภายหลังได้  เมื่อได้รับความเห็นชอบแล้ว หรือแก้ไขสัญญา        ตามความเห็นของสำนักงานอัยการสูงสุดแล้ว  </a:t>
            </a:r>
            <a:r>
              <a:rPr lang="th-TH" altLang="th-TH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ให้ถือว่าสัญญานั้น      มีผลสมบูรณ์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</a:t>
            </a: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ที่หน่วยงานของรัฐไม่ได้ทำสัญญาตามแบบ</a:t>
            </a:r>
            <a:r>
              <a:rPr lang="th-TH" altLang="th-TH" sz="28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 หรือไม่</a:t>
            </a: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แก้ไขสัญญาตามความเห็นของสำนักงานอัยการสูงสุด หรือ</a:t>
            </a:r>
            <a:r>
              <a:rPr lang="th-TH" altLang="th-TH" sz="28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คู่สัญญา          ไม่</a:t>
            </a: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ตกลงหรือยินยอมให้แก้ไขสัญญาตามความเห็นของสำนักงานอัยการสูงสุด หากข้อสัญญาที่แตกต่างจากแบบสัญญา</a:t>
            </a:r>
            <a:r>
              <a:rPr lang="th-TH" altLang="th-TH" sz="28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หรือข้อสัญญา    ที่</a:t>
            </a: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แก้ไขตามความเห็นของสำนักงานอัยการสูงสุดเป็นส่วนที่เป็นสาระสำคัญหรือเป็นกรณีผิดพลาดอย่างร้ายแรงตามมาตรา </a:t>
            </a:r>
            <a:r>
              <a:rPr lang="th-TH" altLang="th-TH" sz="28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104 </a:t>
            </a:r>
            <a:r>
              <a:rPr lang="th-TH" alt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th-TH" altLang="th-TH" sz="2800" b="1" u="sng" dirty="0" smtClean="0">
                <a:solidFill>
                  <a:srgbClr val="6E12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altLang="th-TH" sz="2800" b="1" u="sng" dirty="0">
                <a:solidFill>
                  <a:srgbClr val="6E12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ถือว่าสัญญานั้นเป็นโมฆะ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h-TH" altLang="th-T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7848872" cy="100806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การจัดทำข้อตกลงเป็นหนังสือ</a:t>
            </a:r>
            <a:endParaRPr lang="th-TH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6802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55650" y="1556792"/>
            <a:ext cx="8208963" cy="5040312"/>
          </a:xfrm>
        </p:spPr>
        <p:txBody>
          <a:bodyPr/>
          <a:lstStyle/>
          <a:p>
            <a:pPr lvl="1"/>
            <a:r>
              <a:rPr lang="th-TH" alt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หน่วยงานรัฐ</a:t>
            </a:r>
            <a:r>
              <a:rPr lang="th-TH" altLang="en-US" sz="24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อาจทำข้อตกลงเป็นหนังสือ</a:t>
            </a:r>
            <a:r>
              <a:rPr lang="th-TH" alt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โดยไม่ทำตามแบบสัญญาที่คณะกรรมการนโยบายกำหนดก็ได้ ในกรณีดังต่อไปนี้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435398" y="2420888"/>
            <a:ext cx="701992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alt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1.</a:t>
            </a:r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 การจัดซื้อจัดจ้างโดยวิธีคัดเลือกตามมาตรา 56 (1) (ค) หรือ การจัดซื้อจัดจ้างโดยวิธีเฉพาะเจาะจง</a:t>
            </a:r>
            <a:b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</a:br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    ตามมาตรา 56 (2) (ข) (ง) หรือ (ฉ) หรือการจ้างที่ปรึกษาโดยวิธีเฉพาะเจาะจงตามมาตรา 70 (3) (ข)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1406824" y="3213051"/>
            <a:ext cx="2959016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2. </a:t>
            </a:r>
            <a:r>
              <a:rPr 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การจัดซื้อจัดจ้างจากหน่วยงานรัฐ</a:t>
            </a:r>
            <a:endParaRPr lang="th-TH" sz="2000" b="1" dirty="0" smtClean="0">
              <a:latin typeface="Angsana New" panose="02020603050405020304" pitchFamily="18" charset="-34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1403648" y="3716288"/>
            <a:ext cx="7055299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3. </a:t>
            </a:r>
            <a:r>
              <a:rPr 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กรณีที่คู่สัญญาสามารถส่งมอบพัสดุได้ครบถ้วนภายใน 5 วันทำการ นับแต่วันถัดจากวันทำข้อตกลง</a:t>
            </a:r>
            <a:endParaRPr lang="th-TH" sz="2000" b="1" dirty="0" smtClean="0">
              <a:latin typeface="Angsana New" panose="02020603050405020304" pitchFamily="18" charset="-34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1403649" y="4221113"/>
            <a:ext cx="368417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4. </a:t>
            </a:r>
            <a:r>
              <a:rPr 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การเช่าที่ผู้เช่าไม่ต้องเสียเงินอื่นใดนอกจากค่าเช่า</a:t>
            </a:r>
            <a:endParaRPr lang="th-TH" sz="2000" b="1" dirty="0" smtClean="0">
              <a:latin typeface="Angsana New" panose="02020603050405020304" pitchFamily="18" charset="-34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1403649" y="4724351"/>
            <a:ext cx="480729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5. </a:t>
            </a:r>
            <a:r>
              <a:rPr lang="th-TH" sz="20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กรณีอื่นตามที่คณะกรรมการนโยบายประกาศในราชกิจจา</a:t>
            </a:r>
            <a:r>
              <a:rPr lang="th-TH" sz="2000" b="1" dirty="0" err="1" smtClean="0">
                <a:solidFill>
                  <a:schemeClr val="tx1"/>
                </a:solidFill>
                <a:latin typeface="Angsana New" panose="02020603050405020304" pitchFamily="18" charset="-34"/>
              </a:rPr>
              <a:t>นุเบกษา</a:t>
            </a:r>
            <a:endParaRPr lang="th-TH" sz="2000" b="1" dirty="0" smtClean="0">
              <a:latin typeface="Angsana New" panose="02020603050405020304" pitchFamily="18" charset="-34"/>
            </a:endParaRPr>
          </a:p>
        </p:txBody>
      </p:sp>
      <p:sp>
        <p:nvSpPr>
          <p:cNvPr id="76809" name="TextBox 35"/>
          <p:cNvSpPr txBox="1">
            <a:spLocks noChangeArrowheads="1"/>
          </p:cNvSpPr>
          <p:nvPr/>
        </p:nvSpPr>
        <p:spPr bwMode="auto">
          <a:xfrm>
            <a:off x="971550" y="5373688"/>
            <a:ext cx="7632700" cy="13223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en-US" altLang="en-US" sz="4000" b="1">
                <a:solidFill>
                  <a:srgbClr val="FF0000"/>
                </a:solidFill>
                <a:latin typeface="Angsana New" panose="02020603050405020304" pitchFamily="18" charset="-34"/>
              </a:rPr>
              <a:t>**</a:t>
            </a:r>
            <a:r>
              <a:rPr lang="th-TH" altLang="en-US" sz="2000" b="1">
                <a:solidFill>
                  <a:schemeClr val="tx1"/>
                </a:solidFill>
                <a:latin typeface="Angsana New" panose="02020603050405020304" pitchFamily="18" charset="-34"/>
              </a:rPr>
              <a:t>   การจัดซื้อจัดจ้า</a:t>
            </a:r>
            <a:r>
              <a:rPr lang="th-TH" altLang="en-US" sz="2000" b="1" i="1" u="sng">
                <a:solidFill>
                  <a:schemeClr val="tx1"/>
                </a:solidFill>
                <a:latin typeface="Angsana New" panose="02020603050405020304" pitchFamily="18" charset="-34"/>
              </a:rPr>
              <a:t>งวงเงินเล็กน้อย</a:t>
            </a:r>
            <a:r>
              <a:rPr lang="th-TH" altLang="en-US" sz="2000" b="1">
                <a:solidFill>
                  <a:schemeClr val="tx1"/>
                </a:solidFill>
                <a:latin typeface="Angsana New" panose="02020603050405020304" pitchFamily="18" charset="-34"/>
              </a:rPr>
              <a:t>ตามที่กำหนดในกฎกระทรวง จะไม่ทำข้อตกลงเป็นหนังสือไว้ต่อกันก็ได้ </a:t>
            </a:r>
            <a:br>
              <a:rPr lang="th-TH" altLang="en-US" sz="2000" b="1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en-US" sz="2000" b="1">
                <a:solidFill>
                  <a:schemeClr val="tx1"/>
                </a:solidFill>
                <a:latin typeface="Angsana New" panose="02020603050405020304" pitchFamily="18" charset="-34"/>
              </a:rPr>
              <a:t>             แต่ต้องมีหลักฐานในการจัดซื้อจัดจ้างครั้งนั้น </a:t>
            </a:r>
            <a:r>
              <a:rPr lang="en-US" altLang="en-US" sz="4000" b="1">
                <a:solidFill>
                  <a:srgbClr val="FF0000"/>
                </a:solidFill>
                <a:latin typeface="Angsana New" panose="02020603050405020304" pitchFamily="18" charset="-34"/>
              </a:rPr>
              <a:t>**</a:t>
            </a:r>
            <a:r>
              <a:rPr lang="th-TH" altLang="en-US" sz="4000" b="1">
                <a:solidFill>
                  <a:schemeClr val="tx1"/>
                </a:solidFill>
                <a:latin typeface="Angsana New" panose="02020603050405020304" pitchFamily="18" charset="-34"/>
              </a:rPr>
              <a:t> </a:t>
            </a:r>
            <a:endParaRPr lang="th-TH" altLang="en-US" sz="4000" b="1">
              <a:latin typeface="Angsana New" panose="02020603050405020304" pitchFamily="18" charset="-34"/>
            </a:endParaRPr>
          </a:p>
        </p:txBody>
      </p:sp>
      <p:pic>
        <p:nvPicPr>
          <p:cNvPr id="76810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392960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467545" y="1701006"/>
            <a:ext cx="8330380" cy="4032250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สัญญาหรือข้อตกลงเป็นหนังสือที่ได้</a:t>
            </a:r>
            <a:r>
              <a:rPr lang="th-TH" sz="2800" b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ลงนามแล้วจะแก้ไขไม่ได้ </a:t>
            </a:r>
            <a:endParaRPr lang="th-TH" sz="2800" b="1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800" b="1" i="1" u="sng" dirty="0" smtClean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ในกรณีดังต่อไปนี้</a:t>
            </a:r>
            <a:r>
              <a:rPr lang="th-TH" sz="2400" b="1" spc="-2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ให้อยู่ในดุลพินิจของผู้มีอำนาจที่จะพิจารณาอนุมัติให้แก้ไขได้</a:t>
            </a:r>
            <a:endParaRPr lang="en-US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spc="-2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(1)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เป็นการแก้ไขตามมาตรา 93 วรรคห้า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0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กรณีไม่ได้ทำสัญญาตามแบบที่กำหนด หรือไม่ได้ส่งร่างสัญญาให้สำนักงานอัยการสูงสุดพิจารณาก่อนให้ส่งสัญญาให้สำนักงานอัยการสูงสุดพิจารณาภายหลังได้ เมื่อสำนักงานอัยการสูงสุดพิจารณาให้ความเห็นชอบแล้ว หรือเมื่อสำนักงานอัยการสูงสุดพิจารณาเห็นชอบแต่ให้แก้ไขสัญญา ถ้าแก้ไขให้เป็นไปตามความเห็นของสำนักงานอัยการสูงสุด ให้ถือว่าสัญญานั้นมีผลสมบูรณ์</a:t>
            </a:r>
            <a:endParaRPr lang="en-US" sz="20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(2) ในกรณีที่มีความจำเป็นต้องแก้ไขสัญญาหรือข้อตกลง </a:t>
            </a:r>
            <a:r>
              <a:rPr lang="th-TH" sz="2400" b="1" spc="-2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หากการแก้ไขนั้นไม่ทำให้หน่วยงานของรัฐ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เสียประโยชน์ </a:t>
            </a:r>
            <a:endParaRPr lang="en-US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(3) เป็นการแก้ไขเพื่อประโยชน์แก่หน่วยงานของรัฐหรือประโยชน์สาธารณะ</a:t>
            </a:r>
            <a:endParaRPr lang="en-US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(4) กรณีอื่นตามที่กำหนดในกฎกระทรวง</a:t>
            </a:r>
            <a:endParaRPr lang="en-US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endParaRPr lang="en-US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188912"/>
            <a:ext cx="5760640" cy="115185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97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alt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altLang="th-TH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แก้ไข</a:t>
            </a:r>
            <a:r>
              <a:rPr lang="th-TH" altLang="th-TH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สัญญา</a:t>
            </a:r>
            <a:endParaRPr lang="th-TH" sz="36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39552" y="2924944"/>
            <a:ext cx="144462" cy="122396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ight Brace 6"/>
          <p:cNvSpPr/>
          <p:nvPr/>
        </p:nvSpPr>
        <p:spPr>
          <a:xfrm>
            <a:off x="8729133" y="2853109"/>
            <a:ext cx="190500" cy="122396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1" cy="6445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97  การแก้ไขสัญญา (ต่อ)</a:t>
            </a:r>
            <a:endParaRPr lang="th-TH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57338"/>
            <a:ext cx="8280152" cy="4464050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กรณีการแก้ไขสัญญาที่หน่วยงานของรัฐเห็นว่าจะมีปัญหาในทางเสียประโยชน์</a:t>
            </a:r>
            <a:b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spc="-2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หรือไม่รัดกุมพอ ก็ให้ส่งร่างสัญญาที่แก้ไขนั้นไปให้สำนักงานอัยการสูงสุดพิจารณา</a:t>
            </a:r>
            <a:r>
              <a:rPr lang="th-TH" sz="2400" b="1" spc="-2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br>
              <a:rPr lang="th-TH" sz="2400" b="1" spc="-2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spc="-2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th-TH" sz="2400" b="1" spc="-2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เห็นชอบก่อน</a:t>
            </a:r>
            <a:endParaRPr lang="en-US" sz="2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การแก้ไขสัญญาหรือข้อตกลงตามวรรคหนึ่งหรือวรรคสองจะต้องปฏิบัติตาม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กฎหมายว่า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ด้วยวิธีการงบประมาณหรือกฎหมายอื่นที่เกี่ยวข้อง หากมีความจำเป็นต้องเพิ่ม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b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ลด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วงเงิน หรือ</a:t>
            </a:r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เพิ่มหรือ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ลดระยะเวลาส่งมอบหรือระยะเวลาในการทำงาน ให้ตกลงพร้อมกันไป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ในกรณีที่มีการแก้ไขสัญญาหรือข้อตกลงเพื่อ</a:t>
            </a:r>
            <a:r>
              <a:rPr lang="th-TH" sz="2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เพิ่มวงเงิน</a:t>
            </a:r>
            <a:r>
              <a:rPr lang="th-TH" sz="2400" b="1" u="sng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เมื่อรวมวงเงินตามสัญญาหรือข้อตกลงเดิมและวงเงินที่เพิ่มขึ้นใหม่แล้ว หากวงเงินรวม</a:t>
            </a:r>
            <a:r>
              <a:rPr lang="th-TH" sz="2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ดังกล่าว</a:t>
            </a:r>
            <a:r>
              <a:rPr lang="th-TH" sz="2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มีผลทำให้ผู้มีอำนาจอนุมัติสั่งซื้อ</a:t>
            </a:r>
            <a:r>
              <a:rPr lang="th-TH" sz="2400" b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หรือสั่ง</a:t>
            </a:r>
            <a:r>
              <a:rPr lang="th-TH" sz="2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จ้างเปลี่ยนแปลงไป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จะต้องดำเนินการให้ผู้มีอำนาจอนุมัติสั่งซื้อหรือสั่งจ้างตามวงเงินรวม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ดังกล่าวเป็น</a:t>
            </a:r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ผู้อนุมัติการแก้ไขสัญญาหรือข้อตกลงด้วย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ในกรณีที่มีการแก้ไขสัญญาหรือข้อตกลงเพื่อ</a:t>
            </a:r>
            <a:r>
              <a:rPr lang="th-TH" sz="2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ลดวงเงิน </a:t>
            </a:r>
            <a: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ให้ผู้มีอำนาจอนุมัติสั่งซื้อหรือสั่งจ้างตามวงเงินเดิมเป็นผู้อนุมัติการแก้ไขสัญญาหรือข้อตกลง</a:t>
            </a:r>
            <a:endParaRPr lang="en-US" sz="2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endParaRPr lang="th-TH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5616" y="332656"/>
            <a:ext cx="6801247" cy="12890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</a:t>
            </a:r>
            <a:r>
              <a:rPr lang="th-TH" alt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br>
              <a:rPr lang="th-TH" alt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การบริหารสัญญาและการตรวจรับพัสดุ</a:t>
            </a:r>
            <a:endParaRPr lang="th-TH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5119145"/>
              </p:ext>
            </p:extLst>
          </p:nvPr>
        </p:nvGraphicFramePr>
        <p:xfrm>
          <a:off x="251520" y="1988840"/>
          <a:ext cx="839241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49275"/>
            <a:ext cx="5472112" cy="1798638"/>
          </a:xfrm>
          <a:noFill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102 </a:t>
            </a:r>
            <a:b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งดหรือลดค่าปรับ </a:t>
            </a:r>
            <a:r>
              <a:rPr lang="th-TH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การขยายระยะเวลาทำการตามสัญญา </a:t>
            </a:r>
            <a:r>
              <a:rPr lang="th-TH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th-TH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552" y="2565400"/>
            <a:ext cx="7966273" cy="35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</a:t>
            </a:r>
            <a:r>
              <a:rPr lang="th-TH" alt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เหตุเกิดจากความผิดหรือความบกพร่องของหน่วยงานของรัฐ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32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</a:t>
            </a:r>
            <a:r>
              <a:rPr lang="th-TH" altLang="th-TH" sz="32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เหตุสุดวิสัย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3200" b="1" dirty="0" smtClean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 </a:t>
            </a:r>
            <a:r>
              <a:rPr lang="th-TH" altLang="th-TH" sz="3200" b="1" dirty="0">
                <a:solidFill>
                  <a:srgbClr val="00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เหตุเกิดจากพฤติการณ์อันหนึ่งอันใดที่คู่สัญญาไม่ต้องรับผิดตามกฎหมาย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3200" b="1" dirty="0" smtClean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(4) </a:t>
            </a:r>
            <a:r>
              <a:rPr lang="th-TH" altLang="th-TH" sz="3200" b="1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เหตุอื่นตามที่กำหนดในกฎกระทรวง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08712" cy="14271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103</a:t>
            </a:r>
            <a:b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เหตุบอกเลิกสัญญา</a:t>
            </a:r>
            <a:endParaRPr lang="th-TH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1922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79512" y="2125663"/>
            <a:ext cx="8640959" cy="2527300"/>
          </a:xfrm>
        </p:spPr>
        <p:txBody>
          <a:bodyPr>
            <a:normAutofit fontScale="92500" lnSpcReduction="20000"/>
          </a:bodyPr>
          <a:lstStyle/>
          <a:p>
            <a:pPr indent="0" algn="thaiDi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b="1" dirty="0" smtClean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ในกรณีที่มีเหตุอันเชื่อได้ว่าผู้ขายหรือผู้รับจ้างไม่สามารถส่งมอบงานหรือทำงานให้แล้วเสร็จได้ภายในระยะเวลาที่กำหนด หรือเหตุอื่นตามที่กำหนดไว้ในพระราชบัญญัตินี้หรือในสัญญาหรือข้อตกลง  หรือหตุอื่นตามระเบียบที่รัฐมนตรีกำหนด </a:t>
            </a:r>
            <a:r>
              <a:rPr lang="th-TH" altLang="th-TH" sz="3200" b="1" u="sng" dirty="0" smtClean="0">
                <a:solidFill>
                  <a:srgbClr val="FF0000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ให้อยู่ในดุลพินิจของผู้มีอำนาจที่จะบอกเลิกสัญญาหรือข้อตกลงกับคู่สัญญา</a:t>
            </a:r>
            <a:endParaRPr lang="en-US" altLang="th-TH" sz="3200" b="1" u="sng" dirty="0" smtClean="0">
              <a:solidFill>
                <a:srgbClr val="FF0000"/>
              </a:solidFill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th-TH" altLang="th-TH" sz="3200" b="1" dirty="0" smtClean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			</a:t>
            </a:r>
            <a:endParaRPr lang="en-US" altLang="th-TH" sz="3200" b="1" dirty="0" smtClean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</p:txBody>
      </p:sp>
      <p:pic>
        <p:nvPicPr>
          <p:cNvPr id="8192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5300663"/>
            <a:ext cx="17541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56784" cy="14271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104</a:t>
            </a:r>
            <a:b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ความเป็นโมฆะของสัญญา</a:t>
            </a:r>
            <a:endParaRPr lang="th-TH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2946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84213" y="2125663"/>
            <a:ext cx="7920037" cy="2527300"/>
          </a:xfrm>
        </p:spPr>
        <p:txBody>
          <a:bodyPr>
            <a:normAutofit lnSpcReduction="10000"/>
          </a:bodyPr>
          <a:lstStyle/>
          <a:p>
            <a:pPr indent="0" algn="thaiDi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ในกรณีที่สัญญาหรือข้อตกลงเกิดจากกรณีที่</a:t>
            </a:r>
            <a:r>
              <a:rPr lang="th-TH" altLang="th-TH" sz="32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หน่วยงานรัฐมิได้ปฏิบัติ</a:t>
            </a: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ตามที่กำหนดในพระราชบัญญัติ กฎกระทรวง ระเบียบ หรือประกาศที่ออกตามพระราชบัญญัติฉบับนี้ </a:t>
            </a:r>
            <a:r>
              <a:rPr lang="th-TH" altLang="th-TH" sz="32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ในส่วนที่ไม่เป็นสาระสำคัญหรือผิดพลาดไม่ร้ายแรง</a:t>
            </a:r>
            <a:r>
              <a:rPr lang="th-TH" altLang="th-TH" sz="3200" b="1" dirty="0" smtClean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 </a:t>
            </a:r>
            <a:r>
              <a:rPr lang="th-TH" alt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ไม่ทำให้สัญญาหรือข้อตกลงเกี่ยวกับการจัดซื้อจัดจ้างเป็นโมฆะ		</a:t>
            </a:r>
            <a:r>
              <a:rPr lang="th-TH" altLang="th-TH" sz="3200" b="1" dirty="0" smtClean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	</a:t>
            </a:r>
            <a:endParaRPr lang="en-US" altLang="th-TH" sz="3200" b="1" dirty="0" smtClean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</p:txBody>
      </p:sp>
      <p:pic>
        <p:nvPicPr>
          <p:cNvPr id="829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5300663"/>
            <a:ext cx="17541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84438" y="546100"/>
            <a:ext cx="3167062" cy="938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ร่างพระราชบัญญัติ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14589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5342644"/>
              </p:ext>
            </p:extLst>
          </p:nvPr>
        </p:nvGraphicFramePr>
        <p:xfrm>
          <a:off x="467544" y="1916832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http://www.clipartbest.com/cliparts/LcK/kz9/LcKkz9Kc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4044" r="31046"/>
          <a:stretch>
            <a:fillRect/>
          </a:stretch>
        </p:blipFill>
        <p:spPr bwMode="auto">
          <a:xfrm>
            <a:off x="323850" y="4349750"/>
            <a:ext cx="746125" cy="1368425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153193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6912" y="332657"/>
            <a:ext cx="7763520" cy="13770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11 </a:t>
            </a:r>
            <a:r>
              <a:rPr lang="th-TH" alt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การประเมินผลการปฏิบัติงานของผู้ประกอบการ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2492375"/>
            <a:ext cx="7632850" cy="107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th-TH" altLang="th-TH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เพื่อใช้ประกอบการพิจารณาคุณสมบัติของผู้ที่จะเข้ายื่นข้อเสนอหรือเข้าทำสัญญากับหน่วยงานภาครัฐ</a:t>
            </a: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auto">
          <a:xfrm>
            <a:off x="1331641" y="4149725"/>
            <a:ext cx="7200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>
              <a:spcBef>
                <a:spcPct val="0"/>
              </a:spcBef>
              <a:buClrTx/>
              <a:buFontTx/>
              <a:buNone/>
            </a:pPr>
            <a:r>
              <a:rPr lang="th-TH" altLang="th-TH" sz="3200" b="1" dirty="0">
                <a:solidFill>
                  <a:srgbClr val="0C03BD"/>
                </a:solidFill>
                <a:latin typeface="Angsana New" panose="02020603050405020304" pitchFamily="18" charset="-34"/>
              </a:rPr>
              <a:t>     ผู้ที่ไม่ผ่านเกณฑ์ที่กำหนดจะถูกระงับการยื่นเสนอราคาหรือทำสัญญากับหน่วยงานภาครัฐไว้ชั่วคราว จนกว่าจะมีผลการประเมินผ่านเกณฑ์ที่กำหนด</a:t>
            </a:r>
            <a:endParaRPr lang="th-TH" altLang="th-TH" sz="3200" dirty="0">
              <a:solidFill>
                <a:srgbClr val="0C03BD"/>
              </a:solidFill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ไดอะแกรม 14"/>
          <p:cNvGraphicFramePr/>
          <p:nvPr>
            <p:extLst>
              <p:ext uri="{D42A27DB-BD31-4B8C-83A1-F6EECF244321}">
                <p14:modId xmlns:p14="http://schemas.microsoft.com/office/powerpoint/2010/main" val="2777881483"/>
              </p:ext>
            </p:extLst>
          </p:nvPr>
        </p:nvGraphicFramePr>
        <p:xfrm>
          <a:off x="539552" y="980728"/>
          <a:ext cx="831291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350"/>
            <a:ext cx="5472608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ko-KR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หมวด 12 การทิ้งงาน</a:t>
            </a:r>
            <a:endParaRPr lang="en-US" altLang="ko-KR" sz="3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ไดอะแกรม 14"/>
          <p:cNvGraphicFramePr/>
          <p:nvPr>
            <p:extLst>
              <p:ext uri="{D42A27DB-BD31-4B8C-83A1-F6EECF244321}">
                <p14:modId xmlns:p14="http://schemas.microsoft.com/office/powerpoint/2010/main" val="778346232"/>
              </p:ext>
            </p:extLst>
          </p:nvPr>
        </p:nvGraphicFramePr>
        <p:xfrm>
          <a:off x="395536" y="1268761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6480720" cy="7533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ko-KR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หมวด 12 การทิ้งงาน</a:t>
            </a:r>
            <a:endParaRPr lang="en-US" altLang="ko-KR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2276872"/>
            <a:ext cx="8136904" cy="36032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หมายรวมถึงการเก็บ การบันทึก การเบิกจ่าย การยืม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การตรวจสอบ การบำรุงรักษา และการจำหน่ายพัสดุ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3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หลักเกณฑ์และวิธีการ จะกำหนดในระเบียบต่อไป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476250"/>
            <a:ext cx="7416824" cy="1289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13</a:t>
            </a:r>
            <a:r>
              <a:rPr lang="th-TH" alt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การบริหารพัสดุ</a:t>
            </a:r>
            <a:endParaRPr lang="th-TH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80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2606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39552" y="333375"/>
            <a:ext cx="7661473" cy="8604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ea typeface="Gulim" panose="020B0600000101010101" pitchFamily="34" charset="-127"/>
                <a:cs typeface="Angsana New" pitchFamily="18" charset="-34"/>
              </a:rPr>
              <a:t>หมวด 14 การอุทธรณ์</a:t>
            </a:r>
            <a:endParaRPr lang="en-US" altLang="ko-KR" sz="4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ea typeface="Gulim" panose="020B0600000101010101" pitchFamily="34" charset="-127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1438"/>
            <a:ext cx="8568951" cy="5183187"/>
          </a:xfrm>
        </p:spPr>
        <p:txBody>
          <a:bodyPr/>
          <a:lstStyle/>
          <a:p>
            <a:pPr indent="0">
              <a:spcBef>
                <a:spcPts val="0"/>
              </a:spcBef>
              <a:buFont typeface="Wingdings 3" panose="05040102010807070707" pitchFamily="18" charset="2"/>
              <a:buNone/>
              <a:tabLst>
                <a:tab pos="1530350" algn="l"/>
              </a:tabLst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114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ผู้ซึ่งได้ยื่นข้อเสนอ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เพื่อทำการจัดซื้อจัดจ้างพัสดุกับหน่วยงานของรัฐ 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มีสิทธิอุทธรณ์เกี่ยวกับการจัดซื้อจัดจ้างพัสดุ 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ในกรณีที่เห็นว่าหน่วยงานของรัฐมิได้ปฏิบัติ  ให้เป็นไปตามหลักเกณฑ์และวิธีการที่กำหนดในพระราชบัญญัตินี้ กฎกระทรวง ระเบียบ   หรือประกาศที่ออกตามความในพระราชบัญญัตินี้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เป็นเหตุให้ตนไม่ได้รับการประกาศผล  เป็นผู้ชนะหรือไม่ได้รับการคัดเลือกเป็นคู่สัญญากับหน่วยงานของรัฐ</a:t>
            </a:r>
            <a:endParaRPr lang="en-US" sz="2400" b="1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600"/>
              </a:spcBef>
              <a:buFont typeface="Wingdings 3" panose="05040102010807070707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115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ผู้มีสิทธิอุทธรณ์จะยื่นอุทธรณ์ในเรื่องดังต่อไปนี้</a:t>
            </a:r>
            <a:r>
              <a:rPr lang="th-TH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</a:t>
            </a:r>
            <a:r>
              <a:rPr lang="th-TH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b="1" i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anose="05040102010807070707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	(1) การเลือกใช้วิธีการจัดซื้อจัดจ้างหรือเกณฑ์ที่ใช้ในการพิจารณาผลการจัดซื้อจัดจ้างตามพระราชบัญญัตินี้ของหน่วยงานของรัฐ</a:t>
            </a:r>
            <a:endParaRPr lang="en-US" sz="24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anose="05040102010807070707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(2) การยกเลิกการจัดซื้อจัดจ้างตามมาตรา 67</a:t>
            </a:r>
            <a:endParaRPr lang="en-US" sz="24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anose="05040102010807070707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(3) การละเว้นการอ้างถึงพระราชบัญญัตินี้ กฎกระทรวง ระเบียบ หรือประกาศที่ออกตามพระราชบัญญัตินี้ในส่วนที่เกี่ยวข้องโดยตรงกับการจัดซื้อจัดจ้างในประกาศ เอกสาร หรือหนังสือเชิญชวนของหน่วยงานของรัฐ</a:t>
            </a:r>
            <a:endParaRPr lang="en-US" sz="24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>
              <a:spcBef>
                <a:spcPts val="0"/>
              </a:spcBef>
              <a:buFont typeface="Wingdings 3" panose="05040102010807070707" pitchFamily="18" charset="2"/>
              <a:buNone/>
              <a:tabLst>
                <a:tab pos="1530350" algn="l"/>
              </a:tabLst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(4) กรณีอื่นตามที่กำหนดในกฎกระทรวง </a:t>
            </a:r>
            <a:endParaRPr lang="en-US" sz="24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043608" y="188640"/>
            <a:ext cx="7111380" cy="860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spc="50" dirty="0" smtClean="0">
                <a:ln w="11430"/>
                <a:solidFill>
                  <a:srgbClr val="6E12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ea typeface="Gulim" panose="020B0600000101010101" pitchFamily="34" charset="-127"/>
                <a:cs typeface="Angsana New" pitchFamily="18" charset="-34"/>
              </a:rPr>
              <a:t>หมวด 14 การอุทธรณ์ (ต่อ)</a:t>
            </a:r>
            <a:endParaRPr lang="en-US" altLang="ko-KR" sz="4000" spc="50" dirty="0">
              <a:ln w="11430"/>
              <a:solidFill>
                <a:srgbClr val="6E123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ea typeface="Gulim" panose="020B0600000101010101" pitchFamily="34" charset="-127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24935" cy="5184575"/>
          </a:xfrm>
        </p:spPr>
        <p:txBody>
          <a:bodyPr>
            <a:normAutofit/>
          </a:bodyPr>
          <a:lstStyle/>
          <a:p>
            <a:pPr marL="0" indent="0" algn="thaiDist">
              <a:spcBef>
                <a:spcPts val="600"/>
              </a:spcBef>
              <a:buClr>
                <a:srgbClr val="A53010"/>
              </a:buClr>
              <a:buFont typeface="Wingdings 3" panose="05040102010807070707" pitchFamily="18" charset="2"/>
              <a:buNone/>
              <a:tabLst>
                <a:tab pos="1530350" algn="l"/>
              </a:tabLst>
              <a:defRPr/>
            </a:pP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116  </a:t>
            </a: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การอุทธรณ์ต้องทำเป็นหนังสือลงลายมือชื่อผู้อุทธรณ์</a:t>
            </a:r>
          </a:p>
          <a:p>
            <a:pPr marL="0" indent="0">
              <a:spcBef>
                <a:spcPts val="600"/>
              </a:spcBef>
              <a:buClr>
                <a:srgbClr val="A53010"/>
              </a:buClr>
              <a:buFont typeface="Wingdings 3" panose="05040102010807070707" pitchFamily="18" charset="2"/>
              <a:buNone/>
              <a:tabLst>
                <a:tab pos="1530350" algn="l"/>
              </a:tabLst>
              <a:defRPr/>
            </a:pPr>
            <a:r>
              <a:rPr lang="th-TH" sz="2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117  </a:t>
            </a: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ให้ผู้มีสิทธิอุทธรณ์ยื่นอุทธรณ์ต่อหน่วยงานของรัฐนั้นภายใน   </a:t>
            </a:r>
            <a:r>
              <a:rPr lang="th-TH" sz="2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 วันทำการ </a:t>
            </a: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นับแต่วันประกาศผลการจัดซื้อจัดจ้างในระบบเครือข่ายสารสนเทศของกรมบัญชีกลาง</a:t>
            </a:r>
            <a:endParaRPr lang="en-US" sz="26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118  </a:t>
            </a: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ให้หน่วยงานของรัฐพิจารณาและวินิจฉัยอุทธรณ์ให้แล้วเสร็จภายใน  </a:t>
            </a:r>
            <a:r>
              <a:rPr lang="th-TH" sz="2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 วันทำการ </a:t>
            </a: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นับแต่วันที่ได้รับอุทธรณ์ ในกรณีที่เห็นด้วยกับอุทธรณ์ก็ให้ดำเนินการตามความเห็นนั้นภายในกำหนดเวลาดังกล่าว</a:t>
            </a:r>
            <a:endParaRPr lang="en-US" sz="26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     ในกรณีที่หน่วยงานของรัฐไม่เห็นด้วยกับอุทธรณ์ ไม่ว่าทั้งหมด</a:t>
            </a:r>
            <a:b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หรือบางส่วนให้เร่งรายงานความเห็นพร้อมเหตุผลไปยังคณะกรรมการพิจารณาอุทธรณ์ตามมาตรา 119 ภายใน  </a:t>
            </a:r>
            <a:r>
              <a:rPr lang="th-TH" sz="2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 วันทำการ </a:t>
            </a:r>
            <a:r>
              <a:rPr lang="th-TH" sz="2600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นับแต่วันที่ครบกำหนดตามวรรคหนึ่ง </a:t>
            </a:r>
            <a:endParaRPr lang="en-US" sz="2600" b="1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spcBef>
                <a:spcPts val="0"/>
              </a:spcBef>
              <a:buClr>
                <a:srgbClr val="A53010"/>
              </a:buClr>
              <a:buFont typeface="Wingdings 3" panose="05040102010807070707" pitchFamily="18" charset="2"/>
              <a:buNone/>
              <a:defRPr/>
            </a:pPr>
            <a:endParaRPr lang="en-US" sz="2600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424936" cy="4578350"/>
          </a:xfrm>
        </p:spPr>
        <p:txBody>
          <a:bodyPr>
            <a:normAutofit/>
          </a:bodyPr>
          <a:lstStyle/>
          <a:p>
            <a:pPr marL="0" indent="0" defTabSz="914400" eaLnBrk="1" hangingPunct="1">
              <a:spcBef>
                <a:spcPct val="2000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ให้คณะกรรมการพิจารณาอุทธรณ์ พิจารณาอุทธรณ์ให้แล้วเสร็จ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ภายใน  30  วัน 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นับแต่วันที่ได้รับรายงานตามมาตรา 119 หากเรื่องใดไม่อาจพิจารณาได้ทันในกำหนดนั้น ให้คณะกรรมการพิจารณาอุทธรณ์ขยายระยะเวลาออกไปได้</a:t>
            </a:r>
            <a:r>
              <a:rPr lang="th-TH" alt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ไม่เกิน 2 ครั้ง ครั้งละไม่เกิน  15  วัน</a:t>
            </a:r>
          </a:p>
          <a:p>
            <a:pPr marL="0" indent="0" defTabSz="914400" eaLnBrk="1" hangingPunct="1">
              <a:spcBef>
                <a:spcPct val="2000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-  การวินิจฉัยของคณะกรรมการพิจารณาอุทธรณ์ให้</a:t>
            </a:r>
            <a:r>
              <a:rPr lang="th-TH" altLang="th-TH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เป็นที่สุด</a:t>
            </a:r>
          </a:p>
          <a:p>
            <a:pPr marL="0" indent="0" defTabSz="914400" eaLnBrk="1" hangingPunct="1">
              <a:spcBef>
                <a:spcPct val="2000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th-TH" altLang="th-TH" sz="2800" b="1" dirty="0" smtClean="0">
                <a:solidFill>
                  <a:srgbClr val="0C03B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ผู้อุทธรณ์ผู้ใดไม่พอใจคำวินิจฉัยของคณะกรรมการพิจารณาอุทธรณ์ หรือการยุติเรื่อง และเห็นว่าหน่วยงานของรัฐต้องรับผิดชดใช้ค่าเสียหาย ผู้นั้นมีสิทธิฟ้องคดีต่อศาลเพื่อเรียกให้หน่วยงานของรัฐชดใช้ค่าเสียหายได้ แต่การฟ้องคดีดังกล่าวไม่มีผลกระทบต่อการจัดซื้อจัดจ้างที่หน่วยงานของรัฐได้ลงนาม</a:t>
            </a:r>
            <a:b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ในสัญญาจัดซื้อจัดจ้างนั้นแล้ว</a:t>
            </a:r>
            <a:endParaRPr lang="en-US" altLang="th-TH" sz="2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Wingdings 3" panose="05040102010807070707" pitchFamily="18" charset="2"/>
              <a:buNone/>
              <a:defRPr/>
            </a:pPr>
            <a:endParaRPr lang="th-TH" altLang="th-TH" sz="3200" b="1" dirty="0" smtClean="0">
              <a:solidFill>
                <a:srgbClr val="0C03B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11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573463"/>
            <a:ext cx="10128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5434" y="260648"/>
            <a:ext cx="6515100" cy="8604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Gulim" panose="020B0600000101010101" pitchFamily="34" charset="-127"/>
                <a:cs typeface="Angsana New" pitchFamily="18" charset="-34"/>
              </a:rPr>
              <a:t>หมวด 14 การอุทธรณ์ (ต่อ)</a:t>
            </a:r>
            <a:endParaRPr lang="en-US" altLang="ko-K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Gulim" panose="020B0600000101010101" pitchFamily="34" charset="-127"/>
              <a:cs typeface="Angsana New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1200299"/>
            <a:ext cx="19780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มาตรา 119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115616" y="260648"/>
            <a:ext cx="7524378" cy="12890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spc="50" dirty="0" smtClean="0">
                <a:ln w="11430"/>
                <a:solidFill>
                  <a:srgbClr val="6E12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หมวด 15 </a:t>
            </a:r>
            <a:br>
              <a:rPr lang="th-TH" altLang="ko-KR" sz="4000" spc="50" dirty="0" smtClean="0">
                <a:ln w="11430"/>
                <a:solidFill>
                  <a:srgbClr val="6E12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</a:br>
            <a:r>
              <a:rPr lang="th-TH" altLang="ko-KR" sz="4000" spc="50" dirty="0" smtClean="0">
                <a:ln w="11430"/>
                <a:solidFill>
                  <a:srgbClr val="6E123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บทกำหนดโทษ</a:t>
            </a:r>
            <a:endParaRPr lang="en-US" altLang="ko-KR" sz="4000" spc="50" dirty="0">
              <a:ln w="11430"/>
              <a:solidFill>
                <a:srgbClr val="6E123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208911" cy="4680520"/>
          </a:xfrm>
        </p:spPr>
        <p:txBody>
          <a:bodyPr>
            <a:normAutofit/>
          </a:bodyPr>
          <a:lstStyle/>
          <a:p>
            <a:pPr marL="0" indent="0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anose="05040102010807070707" pitchFamily="18" charset="2"/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120 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เป็นเจ้าหน้าที่หรือเป็นผู้มีอำนาจหน้าที่ในการดำเนินการเกี่ยวกับการจัดซื้อจัดจ้างหรือการบริหารพัสดุ ปฏิบัติหรือละเว้นการปฏิบัติ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การจัดซื้อจัดจ้างหรือการบริหารพัสดุตามพระราชบัญญัตินี้ กฎกระทรวง ระเบียบ หรือประกาศที่ออกตาม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พระราชบัญญัตินี้</a:t>
            </a:r>
            <a:r>
              <a:rPr lang="th-TH" sz="2800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โดยมิชอบ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เพื่อให้เกิดความเสียหายแก่ผู้หนึ่งผู้ใด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ปฏิบัติหรือละเว้นการปฏิบัติหน้าที่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ตามพระราชบัญญัตินี้</a:t>
            </a:r>
            <a:r>
              <a:rPr lang="th-TH" sz="28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โดยทุจริต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ระวางโทษจำคุกตั้งแต่</a:t>
            </a:r>
            <a:r>
              <a:rPr lang="th-TH" sz="2800" b="1" i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หนึ่งปีถึงสิบปี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หรือปรับตั้งแต่</a:t>
            </a:r>
            <a:r>
              <a:rPr lang="th-TH" sz="2800" b="1" i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สองหมื่นบาทถึงสองแสนบาท หรือทั้งจำทั้งปรับ</a:t>
            </a:r>
            <a:endParaRPr lang="en-US" sz="2800" b="1" i="1" u="sng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anose="05040102010807070707" pitchFamily="18" charset="2"/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800" spc="-10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</a:t>
            </a:r>
            <a:r>
              <a:rPr lang="th-TH" sz="2800" spc="-10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2800" spc="-1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ผู้ใช้หรือผู้สนับสนุน</a:t>
            </a:r>
            <a:r>
              <a:rPr lang="th-TH" sz="2800" spc="-10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ในการกระทำ</a:t>
            </a:r>
            <a:r>
              <a:rPr lang="th-TH" sz="2800" spc="-10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ความผิดตาม</a:t>
            </a:r>
            <a:br>
              <a:rPr lang="th-TH" sz="2800" spc="-10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spc="-10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วรรค</a:t>
            </a:r>
            <a:r>
              <a:rPr lang="th-TH" sz="2800" spc="-10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 ผู้นั้นต้องระวางโทษตามที่กำหนดไว้สำหรับความผิดตามวรรคหนึ่ง</a:t>
            </a:r>
            <a:endParaRPr lang="en-US" sz="2800" spc="-100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anose="05040102010807070707" pitchFamily="18" charset="2"/>
              <a:buNone/>
              <a:defRPr/>
            </a:pPr>
            <a:r>
              <a:rPr lang="en-US" sz="3000" spc="-1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endParaRPr lang="th-TH" sz="3000" spc="-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58025" cy="7858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บทเฉพาะกาล</a:t>
            </a:r>
          </a:p>
        </p:txBody>
      </p:sp>
      <p:sp>
        <p:nvSpPr>
          <p:cNvPr id="94211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96622" cy="5327873"/>
          </a:xfrm>
        </p:spPr>
        <p:txBody>
          <a:bodyPr>
            <a:normAutofit/>
          </a:bodyPr>
          <a:lstStyle/>
          <a:p>
            <a:pPr lvl="1">
              <a:spcBef>
                <a:spcPct val="0"/>
              </a:spcBef>
            </a:pPr>
            <a:r>
              <a:rPr lang="th-TH" altLang="th-TH" b="1" dirty="0" smtClean="0">
                <a:solidFill>
                  <a:srgbClr val="66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กรณีที่ยังไม่ออกกฎกระทรวง ระเบียบ หรือประกาศให้นำระเบียบที่ใช้บังคับอยู่เดิมมาใช้บังคับต่อไปเท่าที่ไม่ขัดหรือแย้งกับพระราชบัญญัตินี้จนกว่าจะมีกฎกระทรวง ระเบียบ หรือประกาศ</a:t>
            </a:r>
            <a:br>
              <a:rPr lang="th-TH" altLang="th-TH" b="1" dirty="0" smtClean="0">
                <a:solidFill>
                  <a:srgbClr val="66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rgbClr val="66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ในเรื่องนั้นๆ ตามพระราชบัญญัตินี้ใช้บังคับ (มาตรา 122)</a:t>
            </a:r>
          </a:p>
          <a:p>
            <a:pPr lvl="1">
              <a:spcBef>
                <a:spcPct val="0"/>
              </a:spcBef>
            </a:pPr>
            <a:r>
              <a:rPr lang="th-TH" alt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กรณีไม่อาจนำระเบียบเดิมมาใช้บังคับในเรื่องใดได้ให้เป็นไปตามที่คณะกรรมการนโยบายกำหนด</a:t>
            </a:r>
            <a:br>
              <a:rPr lang="th-TH" alt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(มาตรา 123)</a:t>
            </a:r>
          </a:p>
          <a:p>
            <a:pPr lvl="1">
              <a:spcBef>
                <a:spcPct val="0"/>
              </a:spcBef>
            </a:pPr>
            <a:r>
              <a:rPr lang="th-TH" alt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การดำเนินการจัดซื้อจัดจ้างให้เป็นไปตามระเบียบที่ใช้บังคับอยู่เดิม จนกว่าจะมีประกาศ หรือกฎหรือระเบียบแล้วแต่กรณี ใช้บังคับ (มาตรา 124)</a:t>
            </a:r>
          </a:p>
          <a:p>
            <a:pPr lvl="1">
              <a:spcBef>
                <a:spcPct val="0"/>
              </a:spcBef>
            </a:pPr>
            <a:r>
              <a:rPr lang="th-TH" altLang="th-TH" b="1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จัดซื้อจัดจ้างที่ได้ดำเนินการตามระเบียบที่ใช้บังคับอยู่เดิมก่อนวันที่พระราชบัญญัตินี้ใช้บังคับและการตรวจรับและการจ่ายเงินยังไม่แล้วเสร็จให้ดำเนินการตามระเบียบเดิมต่อไป เว้นแต่ยังไม่ได้ประกาศจัดซื้อจัดจ้าง หรือในกรณีที่มีการยกเลิกการดำเนินการจัดซื้อจัดจ้าง การดำเนินการจัดซื้อจัดจ้างนั้น หรือการดำเนินการจัดซื้อจัดจ้างครั้งใหม่  แล้วแต่กรณี    ให้ดำเนินการตามพระราชบัญญัตินี้ (มาตรา 128)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7292"/>
            <a:ext cx="7344816" cy="10795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</a:t>
            </a:r>
            <a:br>
              <a:rPr lang="th-TH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spc="50" dirty="0" smtClean="0">
                <a:ln w="11430"/>
                <a:solidFill>
                  <a:srgbClr val="0C03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“การดำเนินการเพื่อให้ได้มาซึ่งพัสดุ”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3853417"/>
              </p:ext>
            </p:extLst>
          </p:nvPr>
        </p:nvGraphicFramePr>
        <p:xfrm>
          <a:off x="1187624" y="1402401"/>
          <a:ext cx="727444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6436722"/>
              </p:ext>
            </p:extLst>
          </p:nvPr>
        </p:nvGraphicFramePr>
        <p:xfrm>
          <a:off x="611560" y="332656"/>
          <a:ext cx="7920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6096289"/>
              </p:ext>
            </p:extLst>
          </p:nvPr>
        </p:nvGraphicFramePr>
        <p:xfrm>
          <a:off x="467544" y="1349375"/>
          <a:ext cx="8208912" cy="467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635871" y="404664"/>
            <a:ext cx="1800225" cy="8477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สินค้า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349375"/>
            <a:ext cx="1520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323975"/>
            <a:ext cx="1457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41888"/>
            <a:ext cx="14319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5063"/>
            <a:ext cx="15001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มอภาค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เสมอภาค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สมอภาค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13789</TotalTime>
  <Words>3376</Words>
  <Application>Microsoft Office PowerPoint</Application>
  <PresentationFormat>นำเสนอทางหน้าจอ (4:3)</PresentationFormat>
  <Paragraphs>441</Paragraphs>
  <Slides>68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68</vt:i4>
      </vt:variant>
    </vt:vector>
  </HeadingPairs>
  <TitlesOfParts>
    <vt:vector size="69" baseType="lpstr">
      <vt:lpstr>เสมอภาค</vt:lpstr>
      <vt:lpstr>พระราชบัญญัติ การจัดซื้อจัดจ้างและ การบริหารพัสดุภาครัฐ พ.ศ. ๒๕๖๐</vt:lpstr>
      <vt:lpstr>หลักการและเหตุผล</vt:lpstr>
      <vt:lpstr>พระราชบัญญัตินี้ใช้บังคับเมื่อพ้นกำหนด 180 วัน  นับแต่วันประกาศในราชกิจจานุเบกษา</vt:lpstr>
      <vt:lpstr>ร่างพระราชบัญญัติ 15 หมวด 132 มาตรา</vt:lpstr>
      <vt:lpstr>ร่างพระราชบัญญัติ</vt:lpstr>
      <vt:lpstr>ร่างพระราชบัญญัติ</vt:lpstr>
      <vt:lpstr>การจัดซื้อจัดจ้าง “การดำเนินการเพื่อให้ได้มาซึ่งพัสดุ”</vt:lpstr>
      <vt:lpstr>งานนำเสนอ PowerPoint</vt:lpstr>
      <vt:lpstr>สินค้า</vt:lpstr>
      <vt:lpstr>งานบริการ</vt:lpstr>
      <vt:lpstr>งานก่อสร้าง</vt:lpstr>
      <vt:lpstr>ราคากลาง</vt:lpstr>
      <vt:lpstr>เงินงบประมาณ</vt:lpstr>
      <vt:lpstr>หน่วยงานภาครัฐ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มาตรา  10</vt:lpstr>
      <vt:lpstr>งานนำเสนอ PowerPoint</vt:lpstr>
      <vt:lpstr>งานนำเสนอ PowerPoint</vt:lpstr>
      <vt:lpstr>งานนำเสนอ PowerPoint</vt:lpstr>
      <vt:lpstr>การมีส่วนร่วมของภาคประชาชน </vt:lpstr>
      <vt:lpstr>งานนำเสนอ PowerPoint</vt:lpstr>
      <vt:lpstr> หมวด 3 คณะกรรมการ </vt:lpstr>
      <vt:lpstr>1. คณะกรรมการนโยบายการจัดซื้อจัดจ้างและการบริหารพัสดุภาครัฐ</vt:lpstr>
      <vt:lpstr>2. คณะกรรมการวินิจฉัยปัญหาการจัดซื้อจัดจ้างและบริหารพัสดุภาครัฐ</vt:lpstr>
      <vt:lpstr>3. คณะกรรมการราคากลางและขึ้นทะเบียนผู้ประกอบการ</vt:lpstr>
      <vt:lpstr>4. คณะกรรมการความร่วมมือป้องกันทุจริต</vt:lpstr>
      <vt:lpstr>5. คณะกรรมการพิจารณาอุทธรณ์และข้อร้องเรียน</vt:lpstr>
      <vt:lpstr>งานนำเสนอ PowerPoint</vt:lpstr>
      <vt:lpstr>งานนำเสนอ PowerPoint</vt:lpstr>
      <vt:lpstr>วิธีการจัดซื้อจัดจ้างพัสดุ 3 วิธี</vt:lpstr>
      <vt:lpstr>วิธีการจัดซื้อจัดจ้าง</vt:lpstr>
      <vt:lpstr>งานนำเสนอ PowerPoint</vt:lpstr>
      <vt:lpstr>งานนำเสนอ PowerPoint</vt:lpstr>
      <vt:lpstr>มาตรา 65 (ต่อ)</vt:lpstr>
      <vt:lpstr>งานนำเสนอ PowerPoint</vt:lpstr>
      <vt:lpstr>หลักเกณฑ์การพิจารณาคัดเลือกข้อเสนอ วิธีการจ้างที่ปรึกษา</vt:lpstr>
      <vt:lpstr>มาตรา 76</vt:lpstr>
      <vt:lpstr>หมวด 8    งานจ้างออกแบบหรือควบคุมงานก่อสร้าง</vt:lpstr>
      <vt:lpstr>จ้างออกแบบหรือควบคุมงานก่อสร้าง โดยวิธีประกาศเชิญชวนทั่วไป</vt:lpstr>
      <vt:lpstr>จ้างออกแบบหรือควบคุมงานก่อสร้าง โดยวิธีคัดเลือก </vt:lpstr>
      <vt:lpstr>จ้างออกแบบหรือควบคุมงานก่อสร้างโดยวิธีเฉพาะเจาะจง </vt:lpstr>
      <vt:lpstr>จ้างออกแบบหรือควบคุมงานก่อสร้าง โดยวิธีประกวดแบบ</vt:lpstr>
      <vt:lpstr>งานนำเสนอ PowerPoint</vt:lpstr>
      <vt:lpstr>มาตรา 67  การยกเลิกการจัดซื้อจัดจ้าง</vt:lpstr>
      <vt:lpstr>มาตรา 67 ต่อ</vt:lpstr>
      <vt:lpstr>งานนำเสนอ PowerPoint</vt:lpstr>
      <vt:lpstr>มาตรา 93 (ต่อ)</vt:lpstr>
      <vt:lpstr>มาตรา 93 (ต่อ)</vt:lpstr>
      <vt:lpstr>การจัดทำข้อตกลงเป็นหนังสือ</vt:lpstr>
      <vt:lpstr>งานนำเสนอ PowerPoint</vt:lpstr>
      <vt:lpstr>มาตรา  97  การแก้ไขสัญญา (ต่อ)</vt:lpstr>
      <vt:lpstr>งานนำเสนอ PowerPoint</vt:lpstr>
      <vt:lpstr>มาตรา 102  การงดหรือลดค่าปรับ  หรือการขยายระยะเวลาทำการตามสัญญา  </vt:lpstr>
      <vt:lpstr>มาตรา 103 เหตุบอกเลิกสัญญา</vt:lpstr>
      <vt:lpstr>มาตรา 104 ความเป็นโมฆะของสัญญา</vt:lpstr>
      <vt:lpstr>หมวด 11  การประเมินผลการปฏิบัติงานของผู้ประกอบการ</vt:lpstr>
      <vt:lpstr>หมวด 12 การทิ้งงาน</vt:lpstr>
      <vt:lpstr>หมวด 12 การทิ้งงาน</vt:lpstr>
      <vt:lpstr>งานนำเสนอ PowerPoint</vt:lpstr>
      <vt:lpstr>หมวด 14 การอุทธรณ์</vt:lpstr>
      <vt:lpstr>หมวด 14 การอุทธรณ์ (ต่อ)</vt:lpstr>
      <vt:lpstr>งานนำเสนอ PowerPoint</vt:lpstr>
      <vt:lpstr>หมวด 15  บทกำหนดโทษ</vt:lpstr>
      <vt:lpstr>บทเฉพาะกาล</vt:lpstr>
    </vt:vector>
  </TitlesOfParts>
  <Company>The Comptroller General's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ระเบียบสำนักนายกรัฐมนตรี  ว่าด้วยการพัสดุ พ.ศ.  2535 และที่แก้ไขเพิ่มเติม</dc:title>
  <dc:creator>CGD</dc:creator>
  <cp:lastModifiedBy>Teacher</cp:lastModifiedBy>
  <cp:revision>1162</cp:revision>
  <cp:lastPrinted>2017-01-30T02:55:53Z</cp:lastPrinted>
  <dcterms:created xsi:type="dcterms:W3CDTF">2008-03-03T19:33:35Z</dcterms:created>
  <dcterms:modified xsi:type="dcterms:W3CDTF">2017-07-27T04:44:36Z</dcterms:modified>
</cp:coreProperties>
</file>